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1.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ppt/revisionInfo.xml" ContentType="application/vnd.ms-powerpoint.revisioninfo+xml"/>
  <Override PartName="/docProps/app.xml" ContentType="application/vnd.openxmlformats-officedocument.extended-properties+xml"/>
  <Override PartName="/ppt/changesInfos/changesInfo1.xml" ContentType="application/vnd.ms-powerpoint.changes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 id="261" r:id="rId7"/>
    <p:sldId id="262" r:id="rId8"/>
    <p:sldId id="263" r:id="rId9"/>
    <p:sldId id="264" r:id="rId10"/>
    <p:sldId id="265" r:id="rId11"/>
    <p:sldId id="267"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2841"/>
    <a:srgbClr val="C9D6DB"/>
    <a:srgbClr val="E4EAE2"/>
    <a:srgbClr val="FFFFFF"/>
    <a:srgbClr val="ECF5E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B926E2-A4FE-9408-3BFC-87DC32F44E95}" v="4" dt="2025-03-28T12:04:24.165"/>
    <p1510:client id="{6B965B70-F493-EBFA-177D-241336A8A1DD}" v="2" dt="2025-03-28T13:47:53.46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792" autoAdjust="0"/>
    <p:restoredTop sz="94660"/>
  </p:normalViewPr>
  <p:slideViewPr>
    <p:cSldViewPr snapToGrid="0">
      <p:cViewPr varScale="1">
        <p:scale>
          <a:sx n="122" d="100"/>
          <a:sy n="122" d="100"/>
        </p:scale>
        <p:origin x="62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jamin Geibel" userId="S::benjamin.geibel@cbs-gaggenau.de::1f1a1000-6e2b-4109-8545-8f0fa9e62622" providerId="AD" clId="Web-{29B926E2-A4FE-9408-3BFC-87DC32F44E95}"/>
    <pc:docChg chg="modSld">
      <pc:chgData name="Benjamin Geibel" userId="S::benjamin.geibel@cbs-gaggenau.de::1f1a1000-6e2b-4109-8545-8f0fa9e62622" providerId="AD" clId="Web-{29B926E2-A4FE-9408-3BFC-87DC32F44E95}" dt="2025-03-28T12:04:22.915" v="2" actId="20577"/>
      <pc:docMkLst>
        <pc:docMk/>
      </pc:docMkLst>
      <pc:sldChg chg="modSp">
        <pc:chgData name="Benjamin Geibel" userId="S::benjamin.geibel@cbs-gaggenau.de::1f1a1000-6e2b-4109-8545-8f0fa9e62622" providerId="AD" clId="Web-{29B926E2-A4FE-9408-3BFC-87DC32F44E95}" dt="2025-03-28T12:04:22.915" v="2" actId="20577"/>
        <pc:sldMkLst>
          <pc:docMk/>
          <pc:sldMk cId="3052842319" sldId="256"/>
        </pc:sldMkLst>
        <pc:spChg chg="mod">
          <ac:chgData name="Benjamin Geibel" userId="S::benjamin.geibel@cbs-gaggenau.de::1f1a1000-6e2b-4109-8545-8f0fa9e62622" providerId="AD" clId="Web-{29B926E2-A4FE-9408-3BFC-87DC32F44E95}" dt="2025-03-28T12:04:22.915" v="2" actId="20577"/>
          <ac:spMkLst>
            <pc:docMk/>
            <pc:sldMk cId="3052842319" sldId="256"/>
            <ac:spMk id="3" creationId="{873C7753-B5FF-F081-F87A-9441748F9EEC}"/>
          </ac:spMkLst>
        </pc:spChg>
      </pc:sldChg>
    </pc:docChg>
  </pc:docChgLst>
  <pc:docChgLst>
    <pc:chgData name="Gastbenutzer" userId="S::urn:spo:anon#89bcfe9ef4cecd919a9fb2bb07bba93285777545db6dc7a82bd41de271396395::" providerId="AD" clId="Web-{6B965B70-F493-EBFA-177D-241336A8A1DD}"/>
    <pc:docChg chg="modSld">
      <pc:chgData name="Gastbenutzer" userId="S::urn:spo:anon#89bcfe9ef4cecd919a9fb2bb07bba93285777545db6dc7a82bd41de271396395::" providerId="AD" clId="Web-{6B965B70-F493-EBFA-177D-241336A8A1DD}" dt="2025-03-28T13:47:48.719" v="0" actId="20577"/>
      <pc:docMkLst>
        <pc:docMk/>
      </pc:docMkLst>
      <pc:sldChg chg="modSp">
        <pc:chgData name="Gastbenutzer" userId="S::urn:spo:anon#89bcfe9ef4cecd919a9fb2bb07bba93285777545db6dc7a82bd41de271396395::" providerId="AD" clId="Web-{6B965B70-F493-EBFA-177D-241336A8A1DD}" dt="2025-03-28T13:47:48.719" v="0" actId="20577"/>
        <pc:sldMkLst>
          <pc:docMk/>
          <pc:sldMk cId="3347505172" sldId="267"/>
        </pc:sldMkLst>
        <pc:spChg chg="mod">
          <ac:chgData name="Gastbenutzer" userId="S::urn:spo:anon#89bcfe9ef4cecd919a9fb2bb07bba93285777545db6dc7a82bd41de271396395::" providerId="AD" clId="Web-{6B965B70-F493-EBFA-177D-241336A8A1DD}" dt="2025-03-28T13:47:48.719" v="0" actId="20577"/>
          <ac:spMkLst>
            <pc:docMk/>
            <pc:sldMk cId="3347505172" sldId="267"/>
            <ac:spMk id="4" creationId="{7548B354-1746-AF48-22B3-F291F0016A68}"/>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CBFCB55-EB64-63CA-E848-9718D3B335F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0F22D44-89DC-7C8A-EF1B-83CE45F355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3C044323-A56D-F948-F5F0-C6B0104F5913}"/>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5" name="Fußzeilenplatzhalter 4">
            <a:extLst>
              <a:ext uri="{FF2B5EF4-FFF2-40B4-BE49-F238E27FC236}">
                <a16:creationId xmlns:a16="http://schemas.microsoft.com/office/drawing/2014/main" id="{175E5CEF-AABF-9235-F07E-FBB8D088D41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0A4EA9B-3262-E728-777E-A53649961500}"/>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771098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3DEE37-1962-39B2-F4AA-426220D1277E}"/>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068AD095-B5A6-8936-E12E-E960F58826E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2907081-AAE2-EFD9-1706-B83B84A78DE1}"/>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5" name="Fußzeilenplatzhalter 4">
            <a:extLst>
              <a:ext uri="{FF2B5EF4-FFF2-40B4-BE49-F238E27FC236}">
                <a16:creationId xmlns:a16="http://schemas.microsoft.com/office/drawing/2014/main" id="{953BDB22-F8D5-0F7A-D0E5-AAF1E39ABFE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37BD14A-34D5-E643-D8CB-A010FC134955}"/>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6270302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305616F7-5A9E-19A3-6873-933D09FF2523}"/>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C3C37D77-91F3-6746-5E1F-CD5E86B30D6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483CA49-EAE0-5A92-DCEB-59B33F1CCD86}"/>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5" name="Fußzeilenplatzhalter 4">
            <a:extLst>
              <a:ext uri="{FF2B5EF4-FFF2-40B4-BE49-F238E27FC236}">
                <a16:creationId xmlns:a16="http://schemas.microsoft.com/office/drawing/2014/main" id="{C7575D39-9A0E-7E85-EB55-925473107EA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F4E99C2-842F-7FC1-383A-7CE7DE81E17D}"/>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3840712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6092D5-DFD1-1A42-472F-80A4C03A8EC6}"/>
              </a:ext>
            </a:extLst>
          </p:cNvPr>
          <p:cNvSpPr>
            <a:spLocks noGrp="1"/>
          </p:cNvSpPr>
          <p:nvPr>
            <p:ph type="title"/>
          </p:nvPr>
        </p:nvSpPr>
        <p:spPr/>
        <p:txBody>
          <a:bodyPr vert="horz" lIns="91440" tIns="45720" rIns="91440" bIns="45720" rtlCol="0" anchor="ctr">
            <a:normAutofit/>
          </a:bodyPr>
          <a:lstStyle>
            <a:lvl1pPr>
              <a:defRPr lang="de-DE" sz="3600">
                <a:solidFill>
                  <a:schemeClr val="tx2"/>
                </a:solidFill>
              </a:defRPr>
            </a:lvl1pPr>
          </a:lstStyle>
          <a:p>
            <a:pPr lvl="0"/>
            <a:r>
              <a:rPr lang="de-DE" dirty="0"/>
              <a:t>Mastertitelformat bearbeiten</a:t>
            </a:r>
          </a:p>
        </p:txBody>
      </p:sp>
      <p:sp>
        <p:nvSpPr>
          <p:cNvPr id="3" name="Inhaltsplatzhalter 2">
            <a:extLst>
              <a:ext uri="{FF2B5EF4-FFF2-40B4-BE49-F238E27FC236}">
                <a16:creationId xmlns:a16="http://schemas.microsoft.com/office/drawing/2014/main" id="{51AFC279-34E1-B7B8-97EE-039B58C9F53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BADEA90-E77F-0C46-7CB4-1AB9328806BB}"/>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5" name="Fußzeilenplatzhalter 4">
            <a:extLst>
              <a:ext uri="{FF2B5EF4-FFF2-40B4-BE49-F238E27FC236}">
                <a16:creationId xmlns:a16="http://schemas.microsoft.com/office/drawing/2014/main" id="{2F468A49-A4A2-F551-87C3-9DA16DD3B3C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4E066D9-9341-8402-B669-0603F2FAF20A}"/>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2619181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46FFD7-E13D-CBF0-7B7E-4397F500CCE3}"/>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44460CF0-1C48-2F6C-A576-5B09438423E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B9FE46B3-8430-AEB3-C651-33B9B62A3C4D}"/>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5" name="Fußzeilenplatzhalter 4">
            <a:extLst>
              <a:ext uri="{FF2B5EF4-FFF2-40B4-BE49-F238E27FC236}">
                <a16:creationId xmlns:a16="http://schemas.microsoft.com/office/drawing/2014/main" id="{1A22CF7C-8F2F-AA2F-EB8D-88DC85A58E3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CF35817-339E-1057-15D9-A87520BB1C95}"/>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3119814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073E90-C77A-DB9D-0332-4F2FDC6F1F8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1BAC51D-8C6C-89CC-416F-6CF83DA9F213}"/>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B36F4C19-1E02-FC95-FCC1-ED758334A9F8}"/>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0CEF5476-F0CB-CE45-1499-B6467D01977C}"/>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6" name="Fußzeilenplatzhalter 5">
            <a:extLst>
              <a:ext uri="{FF2B5EF4-FFF2-40B4-BE49-F238E27FC236}">
                <a16:creationId xmlns:a16="http://schemas.microsoft.com/office/drawing/2014/main" id="{E3F2982D-F751-16C5-BF20-41B706A9E7F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C45C6BA-F4DA-BE24-9972-B51A93CCE50E}"/>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1511054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ADEF68-10A7-A5F1-C90E-633DF3B8FC38}"/>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B08BBFC9-1C02-F589-CA48-D1D440F504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1A40B9B5-0FA6-4C0C-9900-2AD26E950395}"/>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3F20CE75-83B1-603A-BA67-4A31F3CC92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11937948-A37E-ED39-F937-96233F1D9523}"/>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DC530285-B9F2-FBC4-871E-FDFC7E0E90B6}"/>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8" name="Fußzeilenplatzhalter 7">
            <a:extLst>
              <a:ext uri="{FF2B5EF4-FFF2-40B4-BE49-F238E27FC236}">
                <a16:creationId xmlns:a16="http://schemas.microsoft.com/office/drawing/2014/main" id="{984C695A-E0D3-8937-408D-9E2431D1D298}"/>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001372F3-29AC-AA74-4297-0AC1F9836C19}"/>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816005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729E24-8C76-ED58-6C84-FAF9873493BF}"/>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26A1353-D09A-0489-E802-0EFC4B6080C5}"/>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4" name="Fußzeilenplatzhalter 3">
            <a:extLst>
              <a:ext uri="{FF2B5EF4-FFF2-40B4-BE49-F238E27FC236}">
                <a16:creationId xmlns:a16="http://schemas.microsoft.com/office/drawing/2014/main" id="{7DD95271-944F-CEC1-E02F-0586E82CA61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4E432A11-EC5B-EF74-18B9-CAE747D48941}"/>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1654987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C08AF6B1-6286-2D58-31B9-C914506E53DC}"/>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3" name="Fußzeilenplatzhalter 2">
            <a:extLst>
              <a:ext uri="{FF2B5EF4-FFF2-40B4-BE49-F238E27FC236}">
                <a16:creationId xmlns:a16="http://schemas.microsoft.com/office/drawing/2014/main" id="{F96638A7-FE12-F344-AAEB-A5ADC0294C9B}"/>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0F48A94-359D-A249-2372-24D17B919E2E}"/>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1669634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A73F25-C77B-8852-3EBE-EEBDC84CE58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60314A2-55FC-5C59-9B5A-4F6E9D28D5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1021F92D-9EA6-22D5-81E6-9C8894DE00C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2B0A830C-5E4B-6B84-CA61-4E6D2C17DAC3}"/>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6" name="Fußzeilenplatzhalter 5">
            <a:extLst>
              <a:ext uri="{FF2B5EF4-FFF2-40B4-BE49-F238E27FC236}">
                <a16:creationId xmlns:a16="http://schemas.microsoft.com/office/drawing/2014/main" id="{3DA29BAC-88EB-257F-8F75-2E306962CE7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272F6FB-5142-8B78-CA4D-AB6699E72FF0}"/>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2438512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CE2B0C-645C-B551-BFDE-38884BB32743}"/>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2DC9CA83-A9A8-58D7-57BB-3C1528887E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83268327-7537-B8A4-2354-A25D6E3FDA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8D4D400-2788-6FB9-5F23-631681EF5706}"/>
              </a:ext>
            </a:extLst>
          </p:cNvPr>
          <p:cNvSpPr>
            <a:spLocks noGrp="1"/>
          </p:cNvSpPr>
          <p:nvPr>
            <p:ph type="dt" sz="half" idx="10"/>
          </p:nvPr>
        </p:nvSpPr>
        <p:spPr/>
        <p:txBody>
          <a:bodyPr/>
          <a:lstStyle/>
          <a:p>
            <a:fld id="{6753AA24-D390-4303-9926-8AC0A7017230}" type="datetimeFigureOut">
              <a:rPr lang="de-DE" smtClean="0"/>
              <a:t>28.03.2025</a:t>
            </a:fld>
            <a:endParaRPr lang="de-DE"/>
          </a:p>
        </p:txBody>
      </p:sp>
      <p:sp>
        <p:nvSpPr>
          <p:cNvPr id="6" name="Fußzeilenplatzhalter 5">
            <a:extLst>
              <a:ext uri="{FF2B5EF4-FFF2-40B4-BE49-F238E27FC236}">
                <a16:creationId xmlns:a16="http://schemas.microsoft.com/office/drawing/2014/main" id="{18A34952-33C3-A083-7338-2964BA4B2DC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4592A0E-D7C3-7786-9CBA-BB9C64E2C361}"/>
              </a:ext>
            </a:extLst>
          </p:cNvPr>
          <p:cNvSpPr>
            <a:spLocks noGrp="1"/>
          </p:cNvSpPr>
          <p:nvPr>
            <p:ph type="sldNum" sz="quarter" idx="12"/>
          </p:nvPr>
        </p:nvSpPr>
        <p:spPr/>
        <p:txBody>
          <a:bodyPr/>
          <a:lstStyle/>
          <a:p>
            <a:fld id="{BCC9530D-C841-460A-AF10-6EBDC0156D96}" type="slidenum">
              <a:rPr lang="de-DE" smtClean="0"/>
              <a:t>‹#›</a:t>
            </a:fld>
            <a:endParaRPr lang="de-DE"/>
          </a:p>
        </p:txBody>
      </p:sp>
    </p:spTree>
    <p:extLst>
      <p:ext uri="{BB962C8B-B14F-4D97-AF65-F5344CB8AC3E}">
        <p14:creationId xmlns:p14="http://schemas.microsoft.com/office/powerpoint/2010/main" val="3200431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sv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65D31945-8164-4563-8DA6-25403567CF5F}"/>
              </a:ext>
            </a:extLst>
          </p:cNvPr>
          <p:cNvSpPr>
            <a:spLocks noGrp="1"/>
          </p:cNvSpPr>
          <p:nvPr>
            <p:ph type="title"/>
          </p:nvPr>
        </p:nvSpPr>
        <p:spPr>
          <a:xfrm>
            <a:off x="472440" y="365125"/>
            <a:ext cx="7894320" cy="1325563"/>
          </a:xfrm>
          <a:prstGeom prst="rect">
            <a:avLst/>
          </a:prstGeom>
        </p:spPr>
        <p:txBody>
          <a:bodyPr vert="horz" lIns="91440" tIns="45720" rIns="91440" bIns="45720" rtlCol="0" anchor="ctr">
            <a:normAutofit/>
          </a:bodyPr>
          <a:lstStyle/>
          <a:p>
            <a:pPr lvl="0"/>
            <a:r>
              <a:rPr lang="de-DE" dirty="0"/>
              <a:t>Mastertitelformat bearbeiten</a:t>
            </a:r>
          </a:p>
        </p:txBody>
      </p:sp>
      <p:sp>
        <p:nvSpPr>
          <p:cNvPr id="3" name="Textplatzhalter 2">
            <a:extLst>
              <a:ext uri="{FF2B5EF4-FFF2-40B4-BE49-F238E27FC236}">
                <a16:creationId xmlns:a16="http://schemas.microsoft.com/office/drawing/2014/main" id="{932320A2-2AF8-778B-5021-0D68A4E30585}"/>
              </a:ext>
            </a:extLst>
          </p:cNvPr>
          <p:cNvSpPr>
            <a:spLocks noGrp="1"/>
          </p:cNvSpPr>
          <p:nvPr>
            <p:ph type="body" idx="1"/>
          </p:nvPr>
        </p:nvSpPr>
        <p:spPr>
          <a:xfrm>
            <a:off x="472440" y="1825625"/>
            <a:ext cx="10995660" cy="4156075"/>
          </a:xfrm>
          <a:prstGeom prst="rect">
            <a:avLst/>
          </a:prstGeom>
        </p:spPr>
        <p:txBody>
          <a:bodyPr vert="horz" lIns="91440" tIns="45720" rIns="91440" bIns="45720" rtlCol="0" anchor="t">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Datumsplatzhalter 3">
            <a:extLst>
              <a:ext uri="{FF2B5EF4-FFF2-40B4-BE49-F238E27FC236}">
                <a16:creationId xmlns:a16="http://schemas.microsoft.com/office/drawing/2014/main" id="{CE24B3F9-8B8F-08B8-44BF-61C8A331112F}"/>
              </a:ext>
            </a:extLst>
          </p:cNvPr>
          <p:cNvSpPr>
            <a:spLocks noGrp="1"/>
          </p:cNvSpPr>
          <p:nvPr>
            <p:ph type="dt" sz="half" idx="2"/>
          </p:nvPr>
        </p:nvSpPr>
        <p:spPr>
          <a:xfrm>
            <a:off x="815340" y="704977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753AA24-D390-4303-9926-8AC0A7017230}" type="datetimeFigureOut">
              <a:rPr lang="de-DE" smtClean="0"/>
              <a:t>28.03.2025</a:t>
            </a:fld>
            <a:endParaRPr lang="de-DE"/>
          </a:p>
        </p:txBody>
      </p:sp>
      <p:sp>
        <p:nvSpPr>
          <p:cNvPr id="5" name="Fußzeilenplatzhalter 4">
            <a:extLst>
              <a:ext uri="{FF2B5EF4-FFF2-40B4-BE49-F238E27FC236}">
                <a16:creationId xmlns:a16="http://schemas.microsoft.com/office/drawing/2014/main" id="{8541928A-FDEB-3314-B3DB-AF2B42B35A00}"/>
              </a:ext>
            </a:extLst>
          </p:cNvPr>
          <p:cNvSpPr>
            <a:spLocks noGrp="1"/>
          </p:cNvSpPr>
          <p:nvPr>
            <p:ph type="ftr" sz="quarter" idx="3"/>
          </p:nvPr>
        </p:nvSpPr>
        <p:spPr>
          <a:xfrm>
            <a:off x="4140702" y="714121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3F7CFA9F-E9F7-8C44-DFAA-86E08F52169E}"/>
              </a:ext>
            </a:extLst>
          </p:cNvPr>
          <p:cNvSpPr>
            <a:spLocks noGrp="1"/>
          </p:cNvSpPr>
          <p:nvPr>
            <p:ph type="sldNum" sz="quarter" idx="4"/>
          </p:nvPr>
        </p:nvSpPr>
        <p:spPr>
          <a:xfrm>
            <a:off x="8610600" y="7217727"/>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CC9530D-C841-460A-AF10-6EBDC0156D96}" type="slidenum">
              <a:rPr lang="de-DE" smtClean="0"/>
              <a:t>‹#›</a:t>
            </a:fld>
            <a:endParaRPr lang="de-DE"/>
          </a:p>
        </p:txBody>
      </p:sp>
      <p:grpSp>
        <p:nvGrpSpPr>
          <p:cNvPr id="7" name="Group 11">
            <a:extLst>
              <a:ext uri="{FF2B5EF4-FFF2-40B4-BE49-F238E27FC236}">
                <a16:creationId xmlns:a16="http://schemas.microsoft.com/office/drawing/2014/main" id="{DDE1F887-DAF2-D0EE-FA4D-79F13F4ECB55}"/>
              </a:ext>
              <a:ext uri="{C183D7F6-B498-43B3-948B-1728B52AA6E4}">
                <adec:decorative xmlns:adec="http://schemas.microsoft.com/office/drawing/2017/decorative" val="1"/>
              </a:ext>
            </a:extLst>
          </p:cNvPr>
          <p:cNvGrpSpPr>
            <a:grpSpLocks noChangeAspect="1"/>
          </p:cNvGrpSpPr>
          <p:nvPr userDrawn="1">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8" name="Freeform: Shape 12">
              <a:extLst>
                <a:ext uri="{FF2B5EF4-FFF2-40B4-BE49-F238E27FC236}">
                  <a16:creationId xmlns:a16="http://schemas.microsoft.com/office/drawing/2014/main" id="{BC4F5B8D-7076-D81B-A303-17D37E6D57C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EAE2"/>
                </a:solidFill>
              </a:endParaRPr>
            </a:p>
          </p:txBody>
        </p:sp>
        <p:sp>
          <p:nvSpPr>
            <p:cNvPr id="9" name="Freeform: Shape 13">
              <a:extLst>
                <a:ext uri="{FF2B5EF4-FFF2-40B4-BE49-F238E27FC236}">
                  <a16:creationId xmlns:a16="http://schemas.microsoft.com/office/drawing/2014/main" id="{21A9DA2B-5425-707D-843C-E35DA169D65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EAE2"/>
                </a:solidFill>
              </a:endParaRPr>
            </a:p>
          </p:txBody>
        </p:sp>
        <p:sp>
          <p:nvSpPr>
            <p:cNvPr id="10" name="Freeform: Shape 14">
              <a:extLst>
                <a:ext uri="{FF2B5EF4-FFF2-40B4-BE49-F238E27FC236}">
                  <a16:creationId xmlns:a16="http://schemas.microsoft.com/office/drawing/2014/main" id="{0EEACD97-F317-429C-894F-BF3712FE8BB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EAE2"/>
                </a:solidFill>
              </a:endParaRPr>
            </a:p>
          </p:txBody>
        </p:sp>
        <p:sp>
          <p:nvSpPr>
            <p:cNvPr id="11" name="Freeform: Shape 15">
              <a:extLst>
                <a:ext uri="{FF2B5EF4-FFF2-40B4-BE49-F238E27FC236}">
                  <a16:creationId xmlns:a16="http://schemas.microsoft.com/office/drawing/2014/main" id="{F4F9515A-A4AD-178B-7660-258D851E21B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4EAE2"/>
                </a:solidFill>
              </a:endParaRPr>
            </a:p>
          </p:txBody>
        </p:sp>
      </p:grpSp>
      <p:pic>
        <p:nvPicPr>
          <p:cNvPr id="12" name="Grafik 11" descr="Ein Bild, das Screenshot, Schrift, Electric Blue (Farbe), Grafiken enthält.&#10;&#10;Automatisch generierte Beschreibung">
            <a:extLst>
              <a:ext uri="{FF2B5EF4-FFF2-40B4-BE49-F238E27FC236}">
                <a16:creationId xmlns:a16="http://schemas.microsoft.com/office/drawing/2014/main" id="{FE1F17D9-C701-69EC-0C4C-1D991E772D84}"/>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918554" y="6116637"/>
            <a:ext cx="2551193" cy="535228"/>
          </a:xfrm>
          <a:prstGeom prst="rect">
            <a:avLst/>
          </a:prstGeom>
        </p:spPr>
      </p:pic>
      <p:pic>
        <p:nvPicPr>
          <p:cNvPr id="13" name="Grafik 12">
            <a:extLst>
              <a:ext uri="{FF2B5EF4-FFF2-40B4-BE49-F238E27FC236}">
                <a16:creationId xmlns:a16="http://schemas.microsoft.com/office/drawing/2014/main" id="{C04276A9-0AEC-6C57-CEE3-385A88D2FE79}"/>
              </a:ext>
            </a:extLst>
          </p:cNvPr>
          <p:cNvPicPr>
            <a:picLocks noChangeAspect="1"/>
          </p:cNvPicPr>
          <p:nvPr userDrawn="1"/>
        </p:nvPicPr>
        <p:blipFill>
          <a:blip r:embed="rId14">
            <a:extLst>
              <a:ext uri="{96DAC541-7B7A-43D3-8B79-37D633B846F1}">
                <asvg:svgBlip xmlns:asvg="http://schemas.microsoft.com/office/drawing/2016/SVG/main" r:embed="rId15"/>
              </a:ext>
            </a:extLst>
          </a:blip>
          <a:stretch>
            <a:fillRect/>
          </a:stretch>
        </p:blipFill>
        <p:spPr>
          <a:xfrm>
            <a:off x="321636" y="6052079"/>
            <a:ext cx="2679047" cy="714043"/>
          </a:xfrm>
          <a:prstGeom prst="rect">
            <a:avLst/>
          </a:prstGeom>
        </p:spPr>
      </p:pic>
      <p:pic>
        <p:nvPicPr>
          <p:cNvPr id="14" name="Picture 6">
            <a:extLst>
              <a:ext uri="{FF2B5EF4-FFF2-40B4-BE49-F238E27FC236}">
                <a16:creationId xmlns:a16="http://schemas.microsoft.com/office/drawing/2014/main" id="{27B24CF2-E2D6-1B4A-DE76-70485F0E3F42}"/>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tretch>
            <a:fillRect/>
          </a:stretch>
        </p:blipFill>
        <p:spPr bwMode="auto">
          <a:xfrm>
            <a:off x="2995603" y="6045774"/>
            <a:ext cx="2711559" cy="714043"/>
          </a:xfrm>
          <a:prstGeom prst="rect">
            <a:avLst/>
          </a:prstGeom>
          <a:noFill/>
          <a:extLst>
            <a:ext uri="{909E8E84-426E-40DD-AFC4-6F175D3DCCD1}">
              <a14:hiddenFill xmlns:a14="http://schemas.microsoft.com/office/drawing/2010/main">
                <a:solidFill>
                  <a:srgbClr val="FFFFFF"/>
                </a:solidFill>
              </a14:hiddenFill>
            </a:ext>
          </a:extLst>
        </p:spPr>
      </p:pic>
      <p:pic>
        <p:nvPicPr>
          <p:cNvPr id="15" name="Grafik 14" descr="Ein Bild, das Text, Schwarz, Screenshot enthält.&#10;&#10;Automatisch generierte Beschreibung">
            <a:extLst>
              <a:ext uri="{FF2B5EF4-FFF2-40B4-BE49-F238E27FC236}">
                <a16:creationId xmlns:a16="http://schemas.microsoft.com/office/drawing/2014/main" id="{27380018-CC14-0FDC-4DE1-A92483AA13FD}"/>
              </a:ext>
            </a:extLst>
          </p:cNvPr>
          <p:cNvPicPr>
            <a:picLocks noChangeAspect="1"/>
          </p:cNvPicPr>
          <p:nvPr userDrawn="1"/>
        </p:nvPicPr>
        <p:blipFill>
          <a:blip r:embed="rId17">
            <a:extLst>
              <a:ext uri="{28A0092B-C50C-407E-A947-70E740481C1C}">
                <a14:useLocalDpi xmlns:a14="http://schemas.microsoft.com/office/drawing/2010/main" val="0"/>
              </a:ext>
            </a:extLst>
          </a:blip>
          <a:srcRect r="61312"/>
          <a:stretch/>
        </p:blipFill>
        <p:spPr>
          <a:xfrm>
            <a:off x="8793215" y="537181"/>
            <a:ext cx="2812631" cy="981450"/>
          </a:xfrm>
          <a:prstGeom prst="rect">
            <a:avLst/>
          </a:prstGeom>
        </p:spPr>
      </p:pic>
    </p:spTree>
    <p:extLst>
      <p:ext uri="{BB962C8B-B14F-4D97-AF65-F5344CB8AC3E}">
        <p14:creationId xmlns:p14="http://schemas.microsoft.com/office/powerpoint/2010/main" val="3074343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lang="de-DE" sz="3600" kern="1200" smtClean="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lang="de-DE" sz="2800" kern="1200" smtClean="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lang="de-DE" sz="24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lang="de-DE" sz="20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5" name="Rectangle 1034">
            <a:extLst>
              <a:ext uri="{FF2B5EF4-FFF2-40B4-BE49-F238E27FC236}">
                <a16:creationId xmlns:a16="http://schemas.microsoft.com/office/drawing/2014/main" id="{E258315E-8150-407E-9A65-ADB651578A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7" name="Rectangle 1036">
            <a:extLst>
              <a:ext uri="{FF2B5EF4-FFF2-40B4-BE49-F238E27FC236}">
                <a16:creationId xmlns:a16="http://schemas.microsoft.com/office/drawing/2014/main" id="{991A9967-3589-4D88-B0E6-1F4E4F3EF2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itel 1">
            <a:extLst>
              <a:ext uri="{FF2B5EF4-FFF2-40B4-BE49-F238E27FC236}">
                <a16:creationId xmlns:a16="http://schemas.microsoft.com/office/drawing/2014/main" id="{B385DFD8-8820-4C8D-3A10-93354CBD8203}"/>
              </a:ext>
            </a:extLst>
          </p:cNvPr>
          <p:cNvSpPr>
            <a:spLocks noGrp="1"/>
          </p:cNvSpPr>
          <p:nvPr>
            <p:ph type="ctrTitle"/>
          </p:nvPr>
        </p:nvSpPr>
        <p:spPr>
          <a:xfrm>
            <a:off x="814127" y="5351228"/>
            <a:ext cx="6432472" cy="963591"/>
          </a:xfrm>
        </p:spPr>
        <p:txBody>
          <a:bodyPr anchor="t">
            <a:normAutofit/>
          </a:bodyPr>
          <a:lstStyle/>
          <a:p>
            <a:pPr algn="r"/>
            <a:r>
              <a:rPr lang="de-DE" sz="4000" dirty="0"/>
              <a:t>Module 1</a:t>
            </a:r>
            <a:endParaRPr lang="de-DE" sz="4000" dirty="0">
              <a:solidFill>
                <a:schemeClr val="tx2"/>
              </a:solidFill>
            </a:endParaRPr>
          </a:p>
        </p:txBody>
      </p:sp>
      <p:pic>
        <p:nvPicPr>
          <p:cNvPr id="5" name="Grafik 4" descr="Ein Bild, das Text, Schwarz, Screenshot enthält.&#10;&#10;Automatisch generierte Beschreibung">
            <a:extLst>
              <a:ext uri="{FF2B5EF4-FFF2-40B4-BE49-F238E27FC236}">
                <a16:creationId xmlns:a16="http://schemas.microsoft.com/office/drawing/2014/main" id="{414C436B-197D-B155-58A4-A0D44A58E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195" y="1211126"/>
            <a:ext cx="18905246" cy="2552205"/>
          </a:xfrm>
          <a:prstGeom prst="rect">
            <a:avLst/>
          </a:prstGeom>
        </p:spPr>
      </p:pic>
      <p:sp>
        <p:nvSpPr>
          <p:cNvPr id="3" name="Untertitel 2">
            <a:extLst>
              <a:ext uri="{FF2B5EF4-FFF2-40B4-BE49-F238E27FC236}">
                <a16:creationId xmlns:a16="http://schemas.microsoft.com/office/drawing/2014/main" id="{873C7753-B5FF-F081-F87A-9441748F9EEC}"/>
              </a:ext>
            </a:extLst>
          </p:cNvPr>
          <p:cNvSpPr>
            <a:spLocks noGrp="1"/>
          </p:cNvSpPr>
          <p:nvPr>
            <p:ph type="subTitle" idx="1"/>
          </p:nvPr>
        </p:nvSpPr>
        <p:spPr>
          <a:xfrm>
            <a:off x="813747" y="4405346"/>
            <a:ext cx="6432851" cy="799032"/>
          </a:xfrm>
        </p:spPr>
        <p:txBody>
          <a:bodyPr anchor="b">
            <a:normAutofit/>
          </a:bodyPr>
          <a:lstStyle/>
          <a:p>
            <a:pPr algn="r"/>
            <a:r>
              <a:rPr lang="de-DE" sz="2000" dirty="0" err="1">
                <a:solidFill>
                  <a:srgbClr val="C9D6DB"/>
                </a:solidFill>
              </a:rPr>
              <a:t>software</a:t>
            </a:r>
            <a:r>
              <a:rPr lang="de-DE" sz="2000" dirty="0">
                <a:solidFill>
                  <a:srgbClr val="C9D6DB"/>
                </a:solidFill>
              </a:rPr>
              <a:t> </a:t>
            </a:r>
            <a:r>
              <a:rPr lang="de-DE" sz="2000" dirty="0" err="1">
                <a:solidFill>
                  <a:srgbClr val="C9D6DB"/>
                </a:solidFill>
              </a:rPr>
              <a:t>requirements</a:t>
            </a:r>
            <a:r>
              <a:rPr lang="de-DE" sz="2000" dirty="0">
                <a:solidFill>
                  <a:srgbClr val="C9D6DB"/>
                </a:solidFill>
              </a:rPr>
              <a:t> and </a:t>
            </a:r>
          </a:p>
          <a:p>
            <a:pPr algn="r"/>
            <a:r>
              <a:rPr lang="de-DE" sz="2000" dirty="0">
                <a:solidFill>
                  <a:srgbClr val="C9D6DB"/>
                </a:solidFill>
              </a:rPr>
              <a:t>examples of digital twins</a:t>
            </a:r>
          </a:p>
        </p:txBody>
      </p:sp>
      <p:grpSp>
        <p:nvGrpSpPr>
          <p:cNvPr id="1039" name="Group 1038">
            <a:extLst>
              <a:ext uri="{FF2B5EF4-FFF2-40B4-BE49-F238E27FC236}">
                <a16:creationId xmlns:a16="http://schemas.microsoft.com/office/drawing/2014/main" id="{19A26A28-5740-4523-A4FE-3359411F198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310716" y="-19878"/>
            <a:ext cx="3878237" cy="4062888"/>
            <a:chOff x="8310716" y="0"/>
            <a:chExt cx="3878237" cy="4062888"/>
          </a:xfrm>
        </p:grpSpPr>
        <p:sp>
          <p:nvSpPr>
            <p:cNvPr id="1040" name="Freeform: Shape 1039">
              <a:extLst>
                <a:ext uri="{FF2B5EF4-FFF2-40B4-BE49-F238E27FC236}">
                  <a16:creationId xmlns:a16="http://schemas.microsoft.com/office/drawing/2014/main" id="{E7F663E7-F565-4145-99C7-87C526CBFA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10716" y="1"/>
              <a:ext cx="3878236" cy="4062887"/>
            </a:xfrm>
            <a:custGeom>
              <a:avLst/>
              <a:gdLst>
                <a:gd name="connsiteX0" fmla="*/ 458236 w 3878236"/>
                <a:gd name="connsiteY0" fmla="*/ 0 h 4062887"/>
                <a:gd name="connsiteX1" fmla="*/ 626135 w 3878236"/>
                <a:gd name="connsiteY1" fmla="*/ 0 h 4062887"/>
                <a:gd name="connsiteX2" fmla="*/ 541802 w 3878236"/>
                <a:gd name="connsiteY2" fmla="*/ 96785 h 4062887"/>
                <a:gd name="connsiteX3" fmla="*/ 393588 w 3878236"/>
                <a:gd name="connsiteY3" fmla="*/ 301059 h 4062887"/>
                <a:gd name="connsiteX4" fmla="*/ 267407 w 3878236"/>
                <a:gd name="connsiteY4" fmla="*/ 519085 h 4062887"/>
                <a:gd name="connsiteX5" fmla="*/ 239453 w 3878236"/>
                <a:gd name="connsiteY5" fmla="*/ 575472 h 4062887"/>
                <a:gd name="connsiteX6" fmla="*/ 225864 w 3878236"/>
                <a:gd name="connsiteY6" fmla="*/ 603893 h 4062887"/>
                <a:gd name="connsiteX7" fmla="*/ 212955 w 3878236"/>
                <a:gd name="connsiteY7" fmla="*/ 632590 h 4062887"/>
                <a:gd name="connsiteX8" fmla="*/ 188301 w 3878236"/>
                <a:gd name="connsiteY8" fmla="*/ 690444 h 4062887"/>
                <a:gd name="connsiteX9" fmla="*/ 165201 w 3878236"/>
                <a:gd name="connsiteY9" fmla="*/ 748939 h 4062887"/>
                <a:gd name="connsiteX10" fmla="*/ 90074 w 3878236"/>
                <a:gd name="connsiteY10" fmla="*/ 988511 h 4062887"/>
                <a:gd name="connsiteX11" fmla="*/ 29119 w 3878236"/>
                <a:gd name="connsiteY11" fmla="*/ 1484891 h 4062887"/>
                <a:gd name="connsiteX12" fmla="*/ 54743 w 3878236"/>
                <a:gd name="connsiteY12" fmla="*/ 1732714 h 4062887"/>
                <a:gd name="connsiteX13" fmla="*/ 132976 w 3878236"/>
                <a:gd name="connsiteY13" fmla="*/ 1969719 h 4062887"/>
                <a:gd name="connsiteX14" fmla="*/ 159959 w 3878236"/>
                <a:gd name="connsiteY14" fmla="*/ 2026381 h 4062887"/>
                <a:gd name="connsiteX15" fmla="*/ 189951 w 3878236"/>
                <a:gd name="connsiteY15" fmla="*/ 2081758 h 4062887"/>
                <a:gd name="connsiteX16" fmla="*/ 256439 w 3878236"/>
                <a:gd name="connsiteY16" fmla="*/ 2189121 h 4062887"/>
                <a:gd name="connsiteX17" fmla="*/ 329818 w 3878236"/>
                <a:gd name="connsiteY17" fmla="*/ 2292816 h 4062887"/>
                <a:gd name="connsiteX18" fmla="*/ 408438 w 3878236"/>
                <a:gd name="connsiteY18" fmla="*/ 2393577 h 4062887"/>
                <a:gd name="connsiteX19" fmla="*/ 572086 w 3878236"/>
                <a:gd name="connsiteY19" fmla="*/ 2592900 h 4062887"/>
                <a:gd name="connsiteX20" fmla="*/ 653909 w 3878236"/>
                <a:gd name="connsiteY20" fmla="*/ 2693936 h 4062887"/>
                <a:gd name="connsiteX21" fmla="*/ 733500 w 3878236"/>
                <a:gd name="connsiteY21" fmla="*/ 2796256 h 4062887"/>
                <a:gd name="connsiteX22" fmla="*/ 813091 w 3878236"/>
                <a:gd name="connsiteY22" fmla="*/ 2895093 h 4062887"/>
                <a:gd name="connsiteX23" fmla="*/ 896273 w 3878236"/>
                <a:gd name="connsiteY23" fmla="*/ 2990536 h 4062887"/>
                <a:gd name="connsiteX24" fmla="*/ 1072636 w 3878236"/>
                <a:gd name="connsiteY24" fmla="*/ 3170513 h 4062887"/>
                <a:gd name="connsiteX25" fmla="*/ 1468747 w 3878236"/>
                <a:gd name="connsiteY25" fmla="*/ 3470964 h 4062887"/>
                <a:gd name="connsiteX26" fmla="*/ 1687720 w 3878236"/>
                <a:gd name="connsiteY26" fmla="*/ 3583919 h 4062887"/>
                <a:gd name="connsiteX27" fmla="*/ 1918825 w 3878236"/>
                <a:gd name="connsiteY27" fmla="*/ 3669278 h 4062887"/>
                <a:gd name="connsiteX28" fmla="*/ 2159540 w 3878236"/>
                <a:gd name="connsiteY28" fmla="*/ 3728230 h 4062887"/>
                <a:gd name="connsiteX29" fmla="*/ 2407729 w 3878236"/>
                <a:gd name="connsiteY29" fmla="*/ 3761238 h 4062887"/>
                <a:gd name="connsiteX30" fmla="*/ 2660479 w 3878236"/>
                <a:gd name="connsiteY30" fmla="*/ 3771598 h 4062887"/>
                <a:gd name="connsiteX31" fmla="*/ 2723278 w 3878236"/>
                <a:gd name="connsiteY31" fmla="*/ 3771139 h 4062887"/>
                <a:gd name="connsiteX32" fmla="*/ 2754047 w 3878236"/>
                <a:gd name="connsiteY32" fmla="*/ 3770406 h 4062887"/>
                <a:gd name="connsiteX33" fmla="*/ 2784719 w 3878236"/>
                <a:gd name="connsiteY33" fmla="*/ 3768938 h 4062887"/>
                <a:gd name="connsiteX34" fmla="*/ 2906629 w 3878236"/>
                <a:gd name="connsiteY34" fmla="*/ 3758853 h 4062887"/>
                <a:gd name="connsiteX35" fmla="*/ 3376896 w 3878236"/>
                <a:gd name="connsiteY35" fmla="*/ 3638838 h 4062887"/>
                <a:gd name="connsiteX36" fmla="*/ 3599460 w 3878236"/>
                <a:gd name="connsiteY36" fmla="*/ 3534685 h 4062887"/>
                <a:gd name="connsiteX37" fmla="*/ 3814356 w 3878236"/>
                <a:gd name="connsiteY37" fmla="*/ 3407976 h 4062887"/>
                <a:gd name="connsiteX38" fmla="*/ 3878236 w 3878236"/>
                <a:gd name="connsiteY38" fmla="*/ 3364122 h 4062887"/>
                <a:gd name="connsiteX39" fmla="*/ 3878236 w 3878236"/>
                <a:gd name="connsiteY39" fmla="*/ 3711785 h 4062887"/>
                <a:gd name="connsiteX40" fmla="*/ 3754080 w 3878236"/>
                <a:gd name="connsiteY40" fmla="*/ 3788192 h 4062887"/>
                <a:gd name="connsiteX41" fmla="*/ 3499971 w 3878236"/>
                <a:gd name="connsiteY41" fmla="*/ 3910041 h 4062887"/>
                <a:gd name="connsiteX42" fmla="*/ 2943222 w 3878236"/>
                <a:gd name="connsiteY42" fmla="*/ 4051144 h 4062887"/>
                <a:gd name="connsiteX43" fmla="*/ 2799278 w 3878236"/>
                <a:gd name="connsiteY43" fmla="*/ 4061321 h 4062887"/>
                <a:gd name="connsiteX44" fmla="*/ 2763268 w 3878236"/>
                <a:gd name="connsiteY44" fmla="*/ 4062604 h 4062887"/>
                <a:gd name="connsiteX45" fmla="*/ 2727355 w 3878236"/>
                <a:gd name="connsiteY45" fmla="*/ 4062788 h 4062887"/>
                <a:gd name="connsiteX46" fmla="*/ 2656790 w 3878236"/>
                <a:gd name="connsiteY46" fmla="*/ 4061963 h 4062887"/>
                <a:gd name="connsiteX47" fmla="*/ 2516924 w 3878236"/>
                <a:gd name="connsiteY47" fmla="*/ 4056461 h 4062887"/>
                <a:gd name="connsiteX48" fmla="*/ 2376959 w 3878236"/>
                <a:gd name="connsiteY48" fmla="*/ 4043809 h 4062887"/>
                <a:gd name="connsiteX49" fmla="*/ 2098196 w 3878236"/>
                <a:gd name="connsiteY49" fmla="*/ 3998700 h 4062887"/>
                <a:gd name="connsiteX50" fmla="*/ 1825645 w 3878236"/>
                <a:gd name="connsiteY50" fmla="*/ 3920860 h 4062887"/>
                <a:gd name="connsiteX51" fmla="*/ 1566586 w 3878236"/>
                <a:gd name="connsiteY51" fmla="*/ 3807996 h 4062887"/>
                <a:gd name="connsiteX52" fmla="*/ 1328784 w 3878236"/>
                <a:gd name="connsiteY52" fmla="*/ 3661117 h 4062887"/>
                <a:gd name="connsiteX53" fmla="*/ 930925 w 3878236"/>
                <a:gd name="connsiteY53" fmla="*/ 3291079 h 4062887"/>
                <a:gd name="connsiteX54" fmla="*/ 769122 w 3878236"/>
                <a:gd name="connsiteY54" fmla="*/ 3081303 h 4062887"/>
                <a:gd name="connsiteX55" fmla="*/ 626149 w 3878236"/>
                <a:gd name="connsiteY55" fmla="*/ 2862544 h 4062887"/>
                <a:gd name="connsiteX56" fmla="*/ 559467 w 3878236"/>
                <a:gd name="connsiteY56" fmla="*/ 2753990 h 4062887"/>
                <a:gd name="connsiteX57" fmla="*/ 490165 w 3878236"/>
                <a:gd name="connsiteY57" fmla="*/ 2647269 h 4062887"/>
                <a:gd name="connsiteX58" fmla="*/ 345542 w 3878236"/>
                <a:gd name="connsiteY58" fmla="*/ 2434743 h 4062887"/>
                <a:gd name="connsiteX59" fmla="*/ 274784 w 3878236"/>
                <a:gd name="connsiteY59" fmla="*/ 2326648 h 4062887"/>
                <a:gd name="connsiteX60" fmla="*/ 207422 w 3878236"/>
                <a:gd name="connsiteY60" fmla="*/ 2216167 h 4062887"/>
                <a:gd name="connsiteX61" fmla="*/ 93956 w 3878236"/>
                <a:gd name="connsiteY61" fmla="*/ 1984388 h 4062887"/>
                <a:gd name="connsiteX62" fmla="*/ 22422 w 3878236"/>
                <a:gd name="connsiteY62" fmla="*/ 1738399 h 4062887"/>
                <a:gd name="connsiteX63" fmla="*/ 0 w 3878236"/>
                <a:gd name="connsiteY63" fmla="*/ 1484891 h 4062887"/>
                <a:gd name="connsiteX64" fmla="*/ 200337 w 3878236"/>
                <a:gd name="connsiteY64" fmla="*/ 491671 h 4062887"/>
                <a:gd name="connsiteX65" fmla="*/ 308076 w 3878236"/>
                <a:gd name="connsiteY65" fmla="*/ 256776 h 4062887"/>
                <a:gd name="connsiteX66" fmla="*/ 437072 w 3878236"/>
                <a:gd name="connsiteY66" fmla="*/ 30498 h 4062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3878236" h="4062887">
                  <a:moveTo>
                    <a:pt x="458236" y="0"/>
                  </a:moveTo>
                  <a:lnTo>
                    <a:pt x="626135" y="0"/>
                  </a:lnTo>
                  <a:lnTo>
                    <a:pt x="541802" y="96785"/>
                  </a:lnTo>
                  <a:cubicBezTo>
                    <a:pt x="489388" y="162616"/>
                    <a:pt x="439790" y="230737"/>
                    <a:pt x="393588" y="301059"/>
                  </a:cubicBezTo>
                  <a:cubicBezTo>
                    <a:pt x="348163" y="371748"/>
                    <a:pt x="305261" y="444179"/>
                    <a:pt x="267407" y="519085"/>
                  </a:cubicBezTo>
                  <a:cubicBezTo>
                    <a:pt x="257604" y="537697"/>
                    <a:pt x="248480" y="556584"/>
                    <a:pt x="239453" y="575472"/>
                  </a:cubicBezTo>
                  <a:lnTo>
                    <a:pt x="225864" y="603893"/>
                  </a:lnTo>
                  <a:lnTo>
                    <a:pt x="212955" y="632590"/>
                  </a:lnTo>
                  <a:cubicBezTo>
                    <a:pt x="204511" y="651753"/>
                    <a:pt x="195969" y="670915"/>
                    <a:pt x="188301" y="690444"/>
                  </a:cubicBezTo>
                  <a:cubicBezTo>
                    <a:pt x="180633" y="709972"/>
                    <a:pt x="172189" y="729227"/>
                    <a:pt x="165201" y="748939"/>
                  </a:cubicBezTo>
                  <a:cubicBezTo>
                    <a:pt x="135305" y="827237"/>
                    <a:pt x="109971" y="907186"/>
                    <a:pt x="90074" y="988511"/>
                  </a:cubicBezTo>
                  <a:cubicBezTo>
                    <a:pt x="49696" y="1150792"/>
                    <a:pt x="29022" y="1317842"/>
                    <a:pt x="29119" y="1484891"/>
                  </a:cubicBezTo>
                  <a:cubicBezTo>
                    <a:pt x="29604" y="1568141"/>
                    <a:pt x="37855" y="1651207"/>
                    <a:pt x="54743" y="1732714"/>
                  </a:cubicBezTo>
                  <a:cubicBezTo>
                    <a:pt x="72506" y="1814039"/>
                    <a:pt x="98227" y="1893621"/>
                    <a:pt x="132976" y="1969719"/>
                  </a:cubicBezTo>
                  <a:cubicBezTo>
                    <a:pt x="141226" y="1988882"/>
                    <a:pt x="150835" y="2007585"/>
                    <a:pt x="159959" y="2026381"/>
                  </a:cubicBezTo>
                  <a:cubicBezTo>
                    <a:pt x="169860" y="2044901"/>
                    <a:pt x="179274" y="2063604"/>
                    <a:pt x="189951" y="2081758"/>
                  </a:cubicBezTo>
                  <a:cubicBezTo>
                    <a:pt x="210334" y="2118432"/>
                    <a:pt x="233046" y="2154006"/>
                    <a:pt x="256439" y="2189121"/>
                  </a:cubicBezTo>
                  <a:cubicBezTo>
                    <a:pt x="279734" y="2224328"/>
                    <a:pt x="304679" y="2258617"/>
                    <a:pt x="329818" y="2292816"/>
                  </a:cubicBezTo>
                  <a:cubicBezTo>
                    <a:pt x="355345" y="2326740"/>
                    <a:pt x="381844" y="2360204"/>
                    <a:pt x="408438" y="2393577"/>
                  </a:cubicBezTo>
                  <a:cubicBezTo>
                    <a:pt x="461725" y="2460416"/>
                    <a:pt x="517440" y="2525879"/>
                    <a:pt x="572086" y="2592900"/>
                  </a:cubicBezTo>
                  <a:cubicBezTo>
                    <a:pt x="599554" y="2626273"/>
                    <a:pt x="626926" y="2659921"/>
                    <a:pt x="653909" y="2693936"/>
                  </a:cubicBezTo>
                  <a:cubicBezTo>
                    <a:pt x="680796" y="2727676"/>
                    <a:pt x="707487" y="2763525"/>
                    <a:pt x="733500" y="2796256"/>
                  </a:cubicBezTo>
                  <a:cubicBezTo>
                    <a:pt x="759319" y="2829813"/>
                    <a:pt x="786399" y="2862362"/>
                    <a:pt x="813091" y="2895093"/>
                  </a:cubicBezTo>
                  <a:cubicBezTo>
                    <a:pt x="840560" y="2927274"/>
                    <a:pt x="867834" y="2959455"/>
                    <a:pt x="896273" y="2990536"/>
                  </a:cubicBezTo>
                  <a:cubicBezTo>
                    <a:pt x="952764" y="3053066"/>
                    <a:pt x="1011486" y="3113302"/>
                    <a:pt x="1072636" y="3170513"/>
                  </a:cubicBezTo>
                  <a:cubicBezTo>
                    <a:pt x="1195128" y="3284660"/>
                    <a:pt x="1327328" y="3386522"/>
                    <a:pt x="1468747" y="3470964"/>
                  </a:cubicBezTo>
                  <a:cubicBezTo>
                    <a:pt x="1539603" y="3512956"/>
                    <a:pt x="1612303" y="3551463"/>
                    <a:pt x="1687720" y="3583919"/>
                  </a:cubicBezTo>
                  <a:cubicBezTo>
                    <a:pt x="1762652" y="3617292"/>
                    <a:pt x="1840010" y="3645440"/>
                    <a:pt x="1918825" y="3669278"/>
                  </a:cubicBezTo>
                  <a:cubicBezTo>
                    <a:pt x="1997640" y="3693207"/>
                    <a:pt x="2078007" y="3712553"/>
                    <a:pt x="2159540" y="3728230"/>
                  </a:cubicBezTo>
                  <a:cubicBezTo>
                    <a:pt x="2241170" y="3743633"/>
                    <a:pt x="2324158" y="3754177"/>
                    <a:pt x="2407729" y="3761238"/>
                  </a:cubicBezTo>
                  <a:cubicBezTo>
                    <a:pt x="2491299" y="3768389"/>
                    <a:pt x="2575743" y="3771506"/>
                    <a:pt x="2660479" y="3771598"/>
                  </a:cubicBezTo>
                  <a:cubicBezTo>
                    <a:pt x="2681638" y="3771598"/>
                    <a:pt x="2703089" y="3771964"/>
                    <a:pt x="2723278" y="3771139"/>
                  </a:cubicBezTo>
                  <a:lnTo>
                    <a:pt x="2754047" y="3770406"/>
                  </a:lnTo>
                  <a:lnTo>
                    <a:pt x="2784719" y="3768938"/>
                  </a:lnTo>
                  <a:cubicBezTo>
                    <a:pt x="2825582" y="3767197"/>
                    <a:pt x="2866251" y="3763346"/>
                    <a:pt x="2906629" y="3758853"/>
                  </a:cubicBezTo>
                  <a:cubicBezTo>
                    <a:pt x="3068334" y="3740150"/>
                    <a:pt x="3225672" y="3699166"/>
                    <a:pt x="3376896" y="3638838"/>
                  </a:cubicBezTo>
                  <a:cubicBezTo>
                    <a:pt x="3452702" y="3608949"/>
                    <a:pt x="3526664" y="3573467"/>
                    <a:pt x="3599460" y="3534685"/>
                  </a:cubicBezTo>
                  <a:cubicBezTo>
                    <a:pt x="3672354" y="3496085"/>
                    <a:pt x="3743888" y="3453269"/>
                    <a:pt x="3814356" y="3407976"/>
                  </a:cubicBezTo>
                  <a:lnTo>
                    <a:pt x="3878236" y="3364122"/>
                  </a:lnTo>
                  <a:lnTo>
                    <a:pt x="3878236" y="3711785"/>
                  </a:lnTo>
                  <a:lnTo>
                    <a:pt x="3754080" y="3788192"/>
                  </a:lnTo>
                  <a:cubicBezTo>
                    <a:pt x="3672450" y="3832843"/>
                    <a:pt x="3588007" y="3874284"/>
                    <a:pt x="3499971" y="3910041"/>
                  </a:cubicBezTo>
                  <a:cubicBezTo>
                    <a:pt x="3324482" y="3982472"/>
                    <a:pt x="3134920" y="4030882"/>
                    <a:pt x="2943222" y="4051144"/>
                  </a:cubicBezTo>
                  <a:cubicBezTo>
                    <a:pt x="2895272" y="4055911"/>
                    <a:pt x="2847227" y="4059763"/>
                    <a:pt x="2799278" y="4061321"/>
                  </a:cubicBezTo>
                  <a:lnTo>
                    <a:pt x="2763268" y="4062604"/>
                  </a:lnTo>
                  <a:lnTo>
                    <a:pt x="2727355" y="4062788"/>
                  </a:lnTo>
                  <a:cubicBezTo>
                    <a:pt x="2703089" y="4063155"/>
                    <a:pt x="2680085" y="4062421"/>
                    <a:pt x="2656790" y="4061963"/>
                  </a:cubicBezTo>
                  <a:cubicBezTo>
                    <a:pt x="2610297" y="4061413"/>
                    <a:pt x="2563514" y="4058754"/>
                    <a:pt x="2516924" y="4056461"/>
                  </a:cubicBezTo>
                  <a:cubicBezTo>
                    <a:pt x="2470237" y="4052795"/>
                    <a:pt x="2423549" y="4049402"/>
                    <a:pt x="2376959" y="4043809"/>
                  </a:cubicBezTo>
                  <a:cubicBezTo>
                    <a:pt x="2283683" y="4033265"/>
                    <a:pt x="2190503" y="4018871"/>
                    <a:pt x="2098196" y="3998700"/>
                  </a:cubicBezTo>
                  <a:cubicBezTo>
                    <a:pt x="2005891" y="3978530"/>
                    <a:pt x="1914652" y="3952583"/>
                    <a:pt x="1825645" y="3920860"/>
                  </a:cubicBezTo>
                  <a:cubicBezTo>
                    <a:pt x="1736639" y="3889045"/>
                    <a:pt x="1649963" y="3851089"/>
                    <a:pt x="1566586" y="3807996"/>
                  </a:cubicBezTo>
                  <a:cubicBezTo>
                    <a:pt x="1483501" y="3764263"/>
                    <a:pt x="1403716" y="3715395"/>
                    <a:pt x="1328784" y="3661117"/>
                  </a:cubicBezTo>
                  <a:cubicBezTo>
                    <a:pt x="1178337" y="3553113"/>
                    <a:pt x="1046527" y="3426497"/>
                    <a:pt x="930925" y="3291079"/>
                  </a:cubicBezTo>
                  <a:cubicBezTo>
                    <a:pt x="873367" y="3223048"/>
                    <a:pt x="819789" y="3152818"/>
                    <a:pt x="769122" y="3081303"/>
                  </a:cubicBezTo>
                  <a:cubicBezTo>
                    <a:pt x="718358" y="3009790"/>
                    <a:pt x="670992" y="2936717"/>
                    <a:pt x="626149" y="2862544"/>
                  </a:cubicBezTo>
                  <a:cubicBezTo>
                    <a:pt x="603243" y="2825046"/>
                    <a:pt x="582277" y="2789930"/>
                    <a:pt x="559467" y="2753990"/>
                  </a:cubicBezTo>
                  <a:cubicBezTo>
                    <a:pt x="536852" y="2718325"/>
                    <a:pt x="513849" y="2682660"/>
                    <a:pt x="490165" y="2647269"/>
                  </a:cubicBezTo>
                  <a:lnTo>
                    <a:pt x="345542" y="2434743"/>
                  </a:lnTo>
                  <a:cubicBezTo>
                    <a:pt x="321567" y="2398987"/>
                    <a:pt x="297884" y="2363046"/>
                    <a:pt x="274784" y="2326648"/>
                  </a:cubicBezTo>
                  <a:cubicBezTo>
                    <a:pt x="251682" y="2290248"/>
                    <a:pt x="228776" y="2253759"/>
                    <a:pt x="207422" y="2216167"/>
                  </a:cubicBezTo>
                  <a:cubicBezTo>
                    <a:pt x="164618" y="2141353"/>
                    <a:pt x="125308" y="2064338"/>
                    <a:pt x="93956" y="1984388"/>
                  </a:cubicBezTo>
                  <a:cubicBezTo>
                    <a:pt x="62023" y="1904715"/>
                    <a:pt x="38340" y="1822107"/>
                    <a:pt x="22422" y="1738399"/>
                  </a:cubicBezTo>
                  <a:cubicBezTo>
                    <a:pt x="7183" y="1654692"/>
                    <a:pt x="0" y="1569700"/>
                    <a:pt x="0" y="1484891"/>
                  </a:cubicBezTo>
                  <a:cubicBezTo>
                    <a:pt x="1262" y="1146758"/>
                    <a:pt x="70468" y="809542"/>
                    <a:pt x="200337" y="491671"/>
                  </a:cubicBezTo>
                  <a:cubicBezTo>
                    <a:pt x="232950" y="412273"/>
                    <a:pt x="268280" y="333607"/>
                    <a:pt x="308076" y="256776"/>
                  </a:cubicBezTo>
                  <a:cubicBezTo>
                    <a:pt x="347290" y="179668"/>
                    <a:pt x="390482" y="104213"/>
                    <a:pt x="437072" y="3049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1" name="Freeform: Shape 1040">
              <a:extLst>
                <a:ext uri="{FF2B5EF4-FFF2-40B4-BE49-F238E27FC236}">
                  <a16:creationId xmlns:a16="http://schemas.microsoft.com/office/drawing/2014/main" id="{F5BF3F11-42D5-49E2-B30C-491C02B70F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29928" y="0"/>
              <a:ext cx="3859024" cy="3823730"/>
            </a:xfrm>
            <a:custGeom>
              <a:avLst/>
              <a:gdLst>
                <a:gd name="connsiteX0" fmla="*/ 517815 w 3859024"/>
                <a:gd name="connsiteY0" fmla="*/ 0 h 3823730"/>
                <a:gd name="connsiteX1" fmla="*/ 810951 w 3859024"/>
                <a:gd name="connsiteY1" fmla="*/ 0 h 3823730"/>
                <a:gd name="connsiteX2" fmla="*/ 657209 w 3859024"/>
                <a:gd name="connsiteY2" fmla="*/ 169897 h 3823730"/>
                <a:gd name="connsiteX3" fmla="*/ 398052 w 3859024"/>
                <a:gd name="connsiteY3" fmla="*/ 551580 h 3823730"/>
                <a:gd name="connsiteX4" fmla="*/ 222175 w 3859024"/>
                <a:gd name="connsiteY4" fmla="*/ 973513 h 3823730"/>
                <a:gd name="connsiteX5" fmla="*/ 158212 w 3859024"/>
                <a:gd name="connsiteY5" fmla="*/ 1423317 h 3823730"/>
                <a:gd name="connsiteX6" fmla="*/ 185195 w 3859024"/>
                <a:gd name="connsiteY6" fmla="*/ 1643544 h 3823730"/>
                <a:gd name="connsiteX7" fmla="*/ 264883 w 3859024"/>
                <a:gd name="connsiteY7" fmla="*/ 1849559 h 3823730"/>
                <a:gd name="connsiteX8" fmla="*/ 320500 w 3859024"/>
                <a:gd name="connsiteY8" fmla="*/ 1946562 h 3823730"/>
                <a:gd name="connsiteX9" fmla="*/ 384367 w 3859024"/>
                <a:gd name="connsiteY9" fmla="*/ 2040447 h 3823730"/>
                <a:gd name="connsiteX10" fmla="*/ 531902 w 3859024"/>
                <a:gd name="connsiteY10" fmla="*/ 2221891 h 3823730"/>
                <a:gd name="connsiteX11" fmla="*/ 691569 w 3859024"/>
                <a:gd name="connsiteY11" fmla="*/ 2404710 h 3823730"/>
                <a:gd name="connsiteX12" fmla="*/ 770966 w 3859024"/>
                <a:gd name="connsiteY12" fmla="*/ 2500153 h 3823730"/>
                <a:gd name="connsiteX13" fmla="*/ 809112 w 3859024"/>
                <a:gd name="connsiteY13" fmla="*/ 2547004 h 3823730"/>
                <a:gd name="connsiteX14" fmla="*/ 846480 w 3859024"/>
                <a:gd name="connsiteY14" fmla="*/ 2591838 h 3823730"/>
                <a:gd name="connsiteX15" fmla="*/ 1167563 w 3859024"/>
                <a:gd name="connsiteY15" fmla="*/ 2923186 h 3823730"/>
                <a:gd name="connsiteX16" fmla="*/ 1338296 w 3859024"/>
                <a:gd name="connsiteY16" fmla="*/ 3072266 h 3823730"/>
                <a:gd name="connsiteX17" fmla="*/ 1517085 w 3859024"/>
                <a:gd name="connsiteY17" fmla="*/ 3209700 h 3823730"/>
                <a:gd name="connsiteX18" fmla="*/ 1916496 w 3859024"/>
                <a:gd name="connsiteY18" fmla="*/ 3427085 h 3823730"/>
                <a:gd name="connsiteX19" fmla="*/ 2139934 w 3859024"/>
                <a:gd name="connsiteY19" fmla="*/ 3488513 h 3823730"/>
                <a:gd name="connsiteX20" fmla="*/ 2197200 w 3859024"/>
                <a:gd name="connsiteY20" fmla="*/ 3499332 h 3823730"/>
                <a:gd name="connsiteX21" fmla="*/ 2254952 w 3859024"/>
                <a:gd name="connsiteY21" fmla="*/ 3508409 h 3823730"/>
                <a:gd name="connsiteX22" fmla="*/ 2371524 w 3859024"/>
                <a:gd name="connsiteY22" fmla="*/ 3521428 h 3823730"/>
                <a:gd name="connsiteX23" fmla="*/ 2430150 w 3859024"/>
                <a:gd name="connsiteY23" fmla="*/ 3525646 h 3823730"/>
                <a:gd name="connsiteX24" fmla="*/ 2488970 w 3859024"/>
                <a:gd name="connsiteY24" fmla="*/ 3528580 h 3823730"/>
                <a:gd name="connsiteX25" fmla="*/ 2547984 w 3859024"/>
                <a:gd name="connsiteY25" fmla="*/ 3529863 h 3823730"/>
                <a:gd name="connsiteX26" fmla="*/ 2607095 w 3859024"/>
                <a:gd name="connsiteY26" fmla="*/ 3529589 h 3823730"/>
                <a:gd name="connsiteX27" fmla="*/ 2636698 w 3859024"/>
                <a:gd name="connsiteY27" fmla="*/ 3529313 h 3823730"/>
                <a:gd name="connsiteX28" fmla="*/ 2665235 w 3859024"/>
                <a:gd name="connsiteY28" fmla="*/ 3528121 h 3823730"/>
                <a:gd name="connsiteX29" fmla="*/ 2693674 w 3859024"/>
                <a:gd name="connsiteY29" fmla="*/ 3526746 h 3823730"/>
                <a:gd name="connsiteX30" fmla="*/ 2722016 w 3859024"/>
                <a:gd name="connsiteY30" fmla="*/ 3524546 h 3823730"/>
                <a:gd name="connsiteX31" fmla="*/ 2834415 w 3859024"/>
                <a:gd name="connsiteY31" fmla="*/ 3511435 h 3823730"/>
                <a:gd name="connsiteX32" fmla="*/ 3262556 w 3859024"/>
                <a:gd name="connsiteY32" fmla="*/ 3378675 h 3823730"/>
                <a:gd name="connsiteX33" fmla="*/ 3658086 w 3859024"/>
                <a:gd name="connsiteY33" fmla="*/ 3145979 h 3823730"/>
                <a:gd name="connsiteX34" fmla="*/ 3753983 w 3859024"/>
                <a:gd name="connsiteY34" fmla="*/ 3077583 h 3823730"/>
                <a:gd name="connsiteX35" fmla="*/ 3849881 w 3859024"/>
                <a:gd name="connsiteY35" fmla="*/ 3006894 h 3823730"/>
                <a:gd name="connsiteX36" fmla="*/ 3859024 w 3859024"/>
                <a:gd name="connsiteY36" fmla="*/ 2999988 h 3823730"/>
                <a:gd name="connsiteX37" fmla="*/ 3859024 w 3859024"/>
                <a:gd name="connsiteY37" fmla="*/ 3461786 h 3823730"/>
                <a:gd name="connsiteX38" fmla="*/ 3652845 w 3859024"/>
                <a:gd name="connsiteY38" fmla="*/ 3578823 h 3823730"/>
                <a:gd name="connsiteX39" fmla="*/ 3408248 w 3859024"/>
                <a:gd name="connsiteY39" fmla="*/ 3688569 h 3823730"/>
                <a:gd name="connsiteX40" fmla="*/ 2875958 w 3859024"/>
                <a:gd name="connsiteY40" fmla="*/ 3814819 h 3823730"/>
                <a:gd name="connsiteX41" fmla="*/ 2738905 w 3859024"/>
                <a:gd name="connsiteY41" fmla="*/ 3822979 h 3823730"/>
                <a:gd name="connsiteX42" fmla="*/ 2704642 w 3859024"/>
                <a:gd name="connsiteY42" fmla="*/ 3823712 h 3823730"/>
                <a:gd name="connsiteX43" fmla="*/ 2670476 w 3859024"/>
                <a:gd name="connsiteY43" fmla="*/ 3823529 h 3823730"/>
                <a:gd name="connsiteX44" fmla="*/ 2636408 w 3859024"/>
                <a:gd name="connsiteY44" fmla="*/ 3823162 h 3823730"/>
                <a:gd name="connsiteX45" fmla="*/ 2603310 w 3859024"/>
                <a:gd name="connsiteY45" fmla="*/ 3821971 h 3823730"/>
                <a:gd name="connsiteX46" fmla="*/ 2338911 w 3859024"/>
                <a:gd name="connsiteY46" fmla="*/ 3802074 h 3823730"/>
                <a:gd name="connsiteX47" fmla="*/ 2076164 w 3859024"/>
                <a:gd name="connsiteY47" fmla="*/ 3758250 h 3823730"/>
                <a:gd name="connsiteX48" fmla="*/ 1818075 w 3859024"/>
                <a:gd name="connsiteY48" fmla="*/ 3689578 h 3823730"/>
                <a:gd name="connsiteX49" fmla="*/ 1324027 w 3859024"/>
                <a:gd name="connsiteY49" fmla="*/ 3483104 h 3823730"/>
                <a:gd name="connsiteX50" fmla="*/ 907727 w 3859024"/>
                <a:gd name="connsiteY50" fmla="*/ 3161658 h 3823730"/>
                <a:gd name="connsiteX51" fmla="*/ 738935 w 3859024"/>
                <a:gd name="connsiteY51" fmla="*/ 2968204 h 3823730"/>
                <a:gd name="connsiteX52" fmla="*/ 591498 w 3859024"/>
                <a:gd name="connsiteY52" fmla="*/ 2763380 h 3823730"/>
                <a:gd name="connsiteX53" fmla="*/ 557041 w 3859024"/>
                <a:gd name="connsiteY53" fmla="*/ 2711212 h 3823730"/>
                <a:gd name="connsiteX54" fmla="*/ 524137 w 3859024"/>
                <a:gd name="connsiteY54" fmla="*/ 2660602 h 3823730"/>
                <a:gd name="connsiteX55" fmla="*/ 459202 w 3859024"/>
                <a:gd name="connsiteY55" fmla="*/ 2562498 h 3823730"/>
                <a:gd name="connsiteX56" fmla="*/ 324673 w 3859024"/>
                <a:gd name="connsiteY56" fmla="*/ 2362077 h 3823730"/>
                <a:gd name="connsiteX57" fmla="*/ 193348 w 3859024"/>
                <a:gd name="connsiteY57" fmla="*/ 2150193 h 3823730"/>
                <a:gd name="connsiteX58" fmla="*/ 134141 w 3859024"/>
                <a:gd name="connsiteY58" fmla="*/ 2037880 h 3823730"/>
                <a:gd name="connsiteX59" fmla="*/ 83862 w 3859024"/>
                <a:gd name="connsiteY59" fmla="*/ 1920339 h 3823730"/>
                <a:gd name="connsiteX60" fmla="*/ 45329 w 3859024"/>
                <a:gd name="connsiteY60" fmla="*/ 1798399 h 3823730"/>
                <a:gd name="connsiteX61" fmla="*/ 30963 w 3859024"/>
                <a:gd name="connsiteY61" fmla="*/ 1736238 h 3823730"/>
                <a:gd name="connsiteX62" fmla="*/ 24655 w 3859024"/>
                <a:gd name="connsiteY62" fmla="*/ 1705064 h 3823730"/>
                <a:gd name="connsiteX63" fmla="*/ 19413 w 3859024"/>
                <a:gd name="connsiteY63" fmla="*/ 1673800 h 3823730"/>
                <a:gd name="connsiteX64" fmla="*/ 0 w 3859024"/>
                <a:gd name="connsiteY64" fmla="*/ 1423317 h 3823730"/>
                <a:gd name="connsiteX65" fmla="*/ 53870 w 3859024"/>
                <a:gd name="connsiteY65" fmla="*/ 935280 h 3823730"/>
                <a:gd name="connsiteX66" fmla="*/ 215770 w 3859024"/>
                <a:gd name="connsiteY66" fmla="*/ 467689 h 3823730"/>
                <a:gd name="connsiteX67" fmla="*/ 480592 w 3859024"/>
                <a:gd name="connsiteY67" fmla="*/ 43968 h 3823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859024" h="3823730">
                  <a:moveTo>
                    <a:pt x="517815" y="0"/>
                  </a:moveTo>
                  <a:lnTo>
                    <a:pt x="810951" y="0"/>
                  </a:lnTo>
                  <a:lnTo>
                    <a:pt x="657209" y="169897"/>
                  </a:lnTo>
                  <a:cubicBezTo>
                    <a:pt x="558303" y="289087"/>
                    <a:pt x="471043" y="416896"/>
                    <a:pt x="398052" y="551580"/>
                  </a:cubicBezTo>
                  <a:cubicBezTo>
                    <a:pt x="325062" y="686173"/>
                    <a:pt x="264301" y="827092"/>
                    <a:pt x="222175" y="973513"/>
                  </a:cubicBezTo>
                  <a:cubicBezTo>
                    <a:pt x="179954" y="1119567"/>
                    <a:pt x="158114" y="1271396"/>
                    <a:pt x="158212" y="1423317"/>
                  </a:cubicBezTo>
                  <a:cubicBezTo>
                    <a:pt x="159085" y="1497949"/>
                    <a:pt x="166850" y="1572030"/>
                    <a:pt x="185195" y="1643544"/>
                  </a:cubicBezTo>
                  <a:cubicBezTo>
                    <a:pt x="203249" y="1715150"/>
                    <a:pt x="231300" y="1783638"/>
                    <a:pt x="264883" y="1849559"/>
                  </a:cubicBezTo>
                  <a:cubicBezTo>
                    <a:pt x="281869" y="1882474"/>
                    <a:pt x="300700" y="1914747"/>
                    <a:pt x="320500" y="1946562"/>
                  </a:cubicBezTo>
                  <a:cubicBezTo>
                    <a:pt x="340592" y="1978284"/>
                    <a:pt x="362043" y="2009549"/>
                    <a:pt x="384367" y="2040447"/>
                  </a:cubicBezTo>
                  <a:cubicBezTo>
                    <a:pt x="429598" y="2102059"/>
                    <a:pt x="479876" y="2161837"/>
                    <a:pt x="531902" y="2221891"/>
                  </a:cubicBezTo>
                  <a:cubicBezTo>
                    <a:pt x="583927" y="2282036"/>
                    <a:pt x="638282" y="2342181"/>
                    <a:pt x="691569" y="2404710"/>
                  </a:cubicBezTo>
                  <a:cubicBezTo>
                    <a:pt x="718261" y="2435882"/>
                    <a:pt x="744662" y="2467788"/>
                    <a:pt x="770966" y="2500153"/>
                  </a:cubicBezTo>
                  <a:lnTo>
                    <a:pt x="809112" y="2547004"/>
                  </a:lnTo>
                  <a:cubicBezTo>
                    <a:pt x="821632" y="2561949"/>
                    <a:pt x="833571" y="2577261"/>
                    <a:pt x="846480" y="2591838"/>
                  </a:cubicBezTo>
                  <a:cubicBezTo>
                    <a:pt x="947232" y="2710478"/>
                    <a:pt x="1056523" y="2819674"/>
                    <a:pt x="1167563" y="2923186"/>
                  </a:cubicBezTo>
                  <a:cubicBezTo>
                    <a:pt x="1223374" y="2974713"/>
                    <a:pt x="1280155" y="3024498"/>
                    <a:pt x="1338296" y="3072266"/>
                  </a:cubicBezTo>
                  <a:cubicBezTo>
                    <a:pt x="1396436" y="3120033"/>
                    <a:pt x="1455644" y="3166242"/>
                    <a:pt x="1517085" y="3209700"/>
                  </a:cubicBezTo>
                  <a:cubicBezTo>
                    <a:pt x="1639480" y="3296801"/>
                    <a:pt x="1771485" y="3374641"/>
                    <a:pt x="1916496" y="3427085"/>
                  </a:cubicBezTo>
                  <a:cubicBezTo>
                    <a:pt x="1988808" y="3453307"/>
                    <a:pt x="2063740" y="3473385"/>
                    <a:pt x="2139934" y="3488513"/>
                  </a:cubicBezTo>
                  <a:cubicBezTo>
                    <a:pt x="2159055" y="3492089"/>
                    <a:pt x="2177982" y="3496216"/>
                    <a:pt x="2197200" y="3499332"/>
                  </a:cubicBezTo>
                  <a:lnTo>
                    <a:pt x="2254952" y="3508409"/>
                  </a:lnTo>
                  <a:cubicBezTo>
                    <a:pt x="2293680" y="3513268"/>
                    <a:pt x="2332409" y="3518403"/>
                    <a:pt x="2371524" y="3521428"/>
                  </a:cubicBezTo>
                  <a:cubicBezTo>
                    <a:pt x="2391034" y="3523170"/>
                    <a:pt x="2410544" y="3524821"/>
                    <a:pt x="2430150" y="3525646"/>
                  </a:cubicBezTo>
                  <a:cubicBezTo>
                    <a:pt x="2449757" y="3526562"/>
                    <a:pt x="2469266" y="3528029"/>
                    <a:pt x="2488970" y="3528580"/>
                  </a:cubicBezTo>
                  <a:lnTo>
                    <a:pt x="2547984" y="3529863"/>
                  </a:lnTo>
                  <a:cubicBezTo>
                    <a:pt x="2567590" y="3530321"/>
                    <a:pt x="2587391" y="3529680"/>
                    <a:pt x="2607095" y="3529589"/>
                  </a:cubicBezTo>
                  <a:lnTo>
                    <a:pt x="2636698" y="3529313"/>
                  </a:lnTo>
                  <a:cubicBezTo>
                    <a:pt x="2646308" y="3529038"/>
                    <a:pt x="2655723" y="3528489"/>
                    <a:pt x="2665235" y="3528121"/>
                  </a:cubicBezTo>
                  <a:cubicBezTo>
                    <a:pt x="2674747" y="3527663"/>
                    <a:pt x="2684260" y="3527388"/>
                    <a:pt x="2693674" y="3526746"/>
                  </a:cubicBezTo>
                  <a:lnTo>
                    <a:pt x="2722016" y="3524546"/>
                  </a:lnTo>
                  <a:cubicBezTo>
                    <a:pt x="2759774" y="3521703"/>
                    <a:pt x="2797240" y="3516936"/>
                    <a:pt x="2834415" y="3511435"/>
                  </a:cubicBezTo>
                  <a:cubicBezTo>
                    <a:pt x="2983212" y="3488147"/>
                    <a:pt x="3126281" y="3442580"/>
                    <a:pt x="3262556" y="3378675"/>
                  </a:cubicBezTo>
                  <a:cubicBezTo>
                    <a:pt x="3399318" y="3315505"/>
                    <a:pt x="3529478" y="3234639"/>
                    <a:pt x="3658086" y="3145979"/>
                  </a:cubicBezTo>
                  <a:cubicBezTo>
                    <a:pt x="3690214" y="3123884"/>
                    <a:pt x="3722147" y="3100779"/>
                    <a:pt x="3753983" y="3077583"/>
                  </a:cubicBezTo>
                  <a:cubicBezTo>
                    <a:pt x="3786014" y="3054387"/>
                    <a:pt x="3817948" y="3030824"/>
                    <a:pt x="3849881" y="3006894"/>
                  </a:cubicBezTo>
                  <a:lnTo>
                    <a:pt x="3859024" y="2999988"/>
                  </a:lnTo>
                  <a:lnTo>
                    <a:pt x="3859024" y="3461786"/>
                  </a:lnTo>
                  <a:lnTo>
                    <a:pt x="3652845" y="3578823"/>
                  </a:lnTo>
                  <a:cubicBezTo>
                    <a:pt x="3574224" y="3619073"/>
                    <a:pt x="3492886" y="3656479"/>
                    <a:pt x="3408248" y="3688569"/>
                  </a:cubicBezTo>
                  <a:cubicBezTo>
                    <a:pt x="3239748" y="3753666"/>
                    <a:pt x="3058726" y="3797582"/>
                    <a:pt x="2875958" y="3814819"/>
                  </a:cubicBezTo>
                  <a:cubicBezTo>
                    <a:pt x="2830241" y="3818945"/>
                    <a:pt x="2784525" y="3822062"/>
                    <a:pt x="2738905" y="3822979"/>
                  </a:cubicBezTo>
                  <a:lnTo>
                    <a:pt x="2704642" y="3823712"/>
                  </a:lnTo>
                  <a:cubicBezTo>
                    <a:pt x="2693286" y="3823804"/>
                    <a:pt x="2681833" y="3823529"/>
                    <a:pt x="2670476" y="3823529"/>
                  </a:cubicBezTo>
                  <a:lnTo>
                    <a:pt x="2636408" y="3823162"/>
                  </a:lnTo>
                  <a:lnTo>
                    <a:pt x="2603310" y="3821971"/>
                  </a:lnTo>
                  <a:cubicBezTo>
                    <a:pt x="2515176" y="3819311"/>
                    <a:pt x="2426850" y="3812711"/>
                    <a:pt x="2338911" y="3802074"/>
                  </a:cubicBezTo>
                  <a:cubicBezTo>
                    <a:pt x="2250876" y="3791990"/>
                    <a:pt x="2163034" y="3777503"/>
                    <a:pt x="2076164" y="3758250"/>
                  </a:cubicBezTo>
                  <a:cubicBezTo>
                    <a:pt x="1989390" y="3738813"/>
                    <a:pt x="1903295" y="3715799"/>
                    <a:pt x="1818075" y="3689578"/>
                  </a:cubicBezTo>
                  <a:cubicBezTo>
                    <a:pt x="1647925" y="3636676"/>
                    <a:pt x="1479715" y="3570846"/>
                    <a:pt x="1324027" y="3483104"/>
                  </a:cubicBezTo>
                  <a:cubicBezTo>
                    <a:pt x="1168242" y="3395545"/>
                    <a:pt x="1029152" y="3284515"/>
                    <a:pt x="907727" y="3161658"/>
                  </a:cubicBezTo>
                  <a:cubicBezTo>
                    <a:pt x="846675" y="3100321"/>
                    <a:pt x="791155" y="3035041"/>
                    <a:pt x="738935" y="2968204"/>
                  </a:cubicBezTo>
                  <a:cubicBezTo>
                    <a:pt x="687008" y="2901090"/>
                    <a:pt x="637602" y="2832969"/>
                    <a:pt x="591498" y="2763380"/>
                  </a:cubicBezTo>
                  <a:cubicBezTo>
                    <a:pt x="579656" y="2746143"/>
                    <a:pt x="568494" y="2728631"/>
                    <a:pt x="557041" y="2711212"/>
                  </a:cubicBezTo>
                  <a:lnTo>
                    <a:pt x="524137" y="2660602"/>
                  </a:lnTo>
                  <a:cubicBezTo>
                    <a:pt x="503074" y="2627871"/>
                    <a:pt x="481236" y="2595414"/>
                    <a:pt x="459202" y="2562498"/>
                  </a:cubicBezTo>
                  <a:lnTo>
                    <a:pt x="324673" y="2362077"/>
                  </a:lnTo>
                  <a:cubicBezTo>
                    <a:pt x="279540" y="2293772"/>
                    <a:pt x="234988" y="2223449"/>
                    <a:pt x="193348" y="2150193"/>
                  </a:cubicBezTo>
                  <a:cubicBezTo>
                    <a:pt x="172576" y="2113519"/>
                    <a:pt x="152485" y="2076203"/>
                    <a:pt x="134141" y="2037880"/>
                  </a:cubicBezTo>
                  <a:cubicBezTo>
                    <a:pt x="115893" y="1999464"/>
                    <a:pt x="98907" y="1960315"/>
                    <a:pt x="83862" y="1920339"/>
                  </a:cubicBezTo>
                  <a:cubicBezTo>
                    <a:pt x="69108" y="1880274"/>
                    <a:pt x="56005" y="1839657"/>
                    <a:pt x="45329" y="1798399"/>
                  </a:cubicBezTo>
                  <a:cubicBezTo>
                    <a:pt x="40281" y="1777771"/>
                    <a:pt x="35137" y="1757049"/>
                    <a:pt x="30963" y="1736238"/>
                  </a:cubicBezTo>
                  <a:lnTo>
                    <a:pt x="24655" y="1705064"/>
                  </a:lnTo>
                  <a:lnTo>
                    <a:pt x="19413" y="1673800"/>
                  </a:lnTo>
                  <a:cubicBezTo>
                    <a:pt x="5727" y="1590367"/>
                    <a:pt x="0" y="1506476"/>
                    <a:pt x="0" y="1423317"/>
                  </a:cubicBezTo>
                  <a:cubicBezTo>
                    <a:pt x="388" y="1259661"/>
                    <a:pt x="18539" y="1096004"/>
                    <a:pt x="53870" y="935280"/>
                  </a:cubicBezTo>
                  <a:cubicBezTo>
                    <a:pt x="89104" y="774649"/>
                    <a:pt x="143070" y="617135"/>
                    <a:pt x="215770" y="467689"/>
                  </a:cubicBezTo>
                  <a:cubicBezTo>
                    <a:pt x="288809" y="318243"/>
                    <a:pt x="378252" y="176659"/>
                    <a:pt x="480592" y="4396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2" name="Freeform: Shape 1041">
              <a:extLst>
                <a:ext uri="{FF2B5EF4-FFF2-40B4-BE49-F238E27FC236}">
                  <a16:creationId xmlns:a16="http://schemas.microsoft.com/office/drawing/2014/main" id="{659BEE05-630C-4DA4-87EF-36E2A3A1D1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28916" y="0"/>
              <a:ext cx="3860037" cy="3776788"/>
            </a:xfrm>
            <a:custGeom>
              <a:avLst/>
              <a:gdLst>
                <a:gd name="connsiteX0" fmla="*/ 558050 w 3860037"/>
                <a:gd name="connsiteY0" fmla="*/ 0 h 3776788"/>
                <a:gd name="connsiteX1" fmla="*/ 1224060 w 3860037"/>
                <a:gd name="connsiteY1" fmla="*/ 0 h 3776788"/>
                <a:gd name="connsiteX2" fmla="*/ 1103279 w 3860037"/>
                <a:gd name="connsiteY2" fmla="*/ 106801 h 3776788"/>
                <a:gd name="connsiteX3" fmla="*/ 697005 w 3860037"/>
                <a:gd name="connsiteY3" fmla="*/ 633564 h 3776788"/>
                <a:gd name="connsiteX4" fmla="*/ 485409 w 3860037"/>
                <a:gd name="connsiteY4" fmla="*/ 1429020 h 3776788"/>
                <a:gd name="connsiteX5" fmla="*/ 835609 w 3860037"/>
                <a:gd name="connsiteY5" fmla="*/ 2167631 h 3776788"/>
                <a:gd name="connsiteX6" fmla="*/ 1012069 w 3860037"/>
                <a:gd name="connsiteY6" fmla="*/ 2402068 h 3776788"/>
                <a:gd name="connsiteX7" fmla="*/ 2667856 w 3860037"/>
                <a:gd name="connsiteY7" fmla="*/ 3318457 h 3776788"/>
                <a:gd name="connsiteX8" fmla="*/ 3757171 w 3860037"/>
                <a:gd name="connsiteY8" fmla="*/ 2876678 h 3776788"/>
                <a:gd name="connsiteX9" fmla="*/ 3860037 w 3860037"/>
                <a:gd name="connsiteY9" fmla="*/ 2801824 h 3776788"/>
                <a:gd name="connsiteX10" fmla="*/ 3860037 w 3860037"/>
                <a:gd name="connsiteY10" fmla="*/ 3372874 h 3776788"/>
                <a:gd name="connsiteX11" fmla="*/ 3694757 w 3860037"/>
                <a:gd name="connsiteY11" fmla="*/ 3476377 h 3776788"/>
                <a:gd name="connsiteX12" fmla="*/ 2667759 w 3860037"/>
                <a:gd name="connsiteY12" fmla="*/ 3776788 h 3776788"/>
                <a:gd name="connsiteX13" fmla="*/ 610425 w 3860037"/>
                <a:gd name="connsiteY13" fmla="*/ 2659336 h 3776788"/>
                <a:gd name="connsiteX14" fmla="*/ 0 w 3860037"/>
                <a:gd name="connsiteY14" fmla="*/ 1428928 h 3776788"/>
                <a:gd name="connsiteX15" fmla="*/ 405569 w 3860037"/>
                <a:gd name="connsiteY15" fmla="*/ 197288 h 377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860037" h="3776788">
                  <a:moveTo>
                    <a:pt x="558050" y="0"/>
                  </a:moveTo>
                  <a:lnTo>
                    <a:pt x="1224060" y="0"/>
                  </a:lnTo>
                  <a:lnTo>
                    <a:pt x="1103279" y="106801"/>
                  </a:lnTo>
                  <a:cubicBezTo>
                    <a:pt x="936215" y="268568"/>
                    <a:pt x="800012" y="445084"/>
                    <a:pt x="697005" y="633564"/>
                  </a:cubicBezTo>
                  <a:cubicBezTo>
                    <a:pt x="556653" y="890464"/>
                    <a:pt x="485409" y="1158092"/>
                    <a:pt x="485409" y="1429020"/>
                  </a:cubicBezTo>
                  <a:cubicBezTo>
                    <a:pt x="485409" y="1701873"/>
                    <a:pt x="599069" y="1861221"/>
                    <a:pt x="835609" y="2167631"/>
                  </a:cubicBezTo>
                  <a:cubicBezTo>
                    <a:pt x="892682" y="2241529"/>
                    <a:pt x="951696" y="2317994"/>
                    <a:pt x="1012069" y="2402068"/>
                  </a:cubicBezTo>
                  <a:cubicBezTo>
                    <a:pt x="1473407" y="3044412"/>
                    <a:pt x="1968619" y="3318457"/>
                    <a:pt x="2667856" y="3318457"/>
                  </a:cubicBezTo>
                  <a:cubicBezTo>
                    <a:pt x="3069403" y="3318457"/>
                    <a:pt x="3377389" y="3147529"/>
                    <a:pt x="3757171" y="2876678"/>
                  </a:cubicBezTo>
                  <a:lnTo>
                    <a:pt x="3860037" y="2801824"/>
                  </a:lnTo>
                  <a:lnTo>
                    <a:pt x="3860037" y="3372874"/>
                  </a:lnTo>
                  <a:lnTo>
                    <a:pt x="3694757" y="3476377"/>
                  </a:lnTo>
                  <a:cubicBezTo>
                    <a:pt x="3392861" y="3653193"/>
                    <a:pt x="3067353" y="3776788"/>
                    <a:pt x="2667759" y="3776788"/>
                  </a:cubicBezTo>
                  <a:cubicBezTo>
                    <a:pt x="1719653" y="3776788"/>
                    <a:pt x="1104085" y="3346695"/>
                    <a:pt x="610425" y="2659336"/>
                  </a:cubicBezTo>
                  <a:cubicBezTo>
                    <a:pt x="314191" y="2246938"/>
                    <a:pt x="0" y="1964091"/>
                    <a:pt x="0" y="1428928"/>
                  </a:cubicBezTo>
                  <a:cubicBezTo>
                    <a:pt x="0" y="982968"/>
                    <a:pt x="151158" y="563404"/>
                    <a:pt x="405569" y="19728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3" name="Freeform: Shape 1042">
              <a:extLst>
                <a:ext uri="{FF2B5EF4-FFF2-40B4-BE49-F238E27FC236}">
                  <a16:creationId xmlns:a16="http://schemas.microsoft.com/office/drawing/2014/main" id="{32579CB4-2734-4CF7-B088-DD885DCE79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328916" y="0"/>
              <a:ext cx="3860037" cy="3776788"/>
            </a:xfrm>
            <a:custGeom>
              <a:avLst/>
              <a:gdLst>
                <a:gd name="connsiteX0" fmla="*/ 558050 w 3860037"/>
                <a:gd name="connsiteY0" fmla="*/ 0 h 3776788"/>
                <a:gd name="connsiteX1" fmla="*/ 1370196 w 3860037"/>
                <a:gd name="connsiteY1" fmla="*/ 0 h 3776788"/>
                <a:gd name="connsiteX2" fmla="*/ 1343634 w 3860037"/>
                <a:gd name="connsiteY2" fmla="*/ 19644 h 3776788"/>
                <a:gd name="connsiteX3" fmla="*/ 783196 w 3860037"/>
                <a:gd name="connsiteY3" fmla="*/ 675555 h 3776788"/>
                <a:gd name="connsiteX4" fmla="*/ 582374 w 3860037"/>
                <a:gd name="connsiteY4" fmla="*/ 1429020 h 3776788"/>
                <a:gd name="connsiteX5" fmla="*/ 913939 w 3860037"/>
                <a:gd name="connsiteY5" fmla="*/ 2113629 h 3776788"/>
                <a:gd name="connsiteX6" fmla="*/ 1092340 w 3860037"/>
                <a:gd name="connsiteY6" fmla="*/ 2350634 h 3776788"/>
                <a:gd name="connsiteX7" fmla="*/ 1772941 w 3860037"/>
                <a:gd name="connsiteY7" fmla="*/ 3006913 h 3776788"/>
                <a:gd name="connsiteX8" fmla="*/ 2667759 w 3860037"/>
                <a:gd name="connsiteY8" fmla="*/ 3226772 h 3776788"/>
                <a:gd name="connsiteX9" fmla="*/ 3243339 w 3860037"/>
                <a:gd name="connsiteY9" fmla="*/ 3086769 h 3776788"/>
                <a:gd name="connsiteX10" fmla="*/ 3702873 w 3860037"/>
                <a:gd name="connsiteY10" fmla="*/ 2800709 h 3776788"/>
                <a:gd name="connsiteX11" fmla="*/ 3860037 w 3860037"/>
                <a:gd name="connsiteY11" fmla="*/ 2686097 h 3776788"/>
                <a:gd name="connsiteX12" fmla="*/ 3860037 w 3860037"/>
                <a:gd name="connsiteY12" fmla="*/ 3372874 h 3776788"/>
                <a:gd name="connsiteX13" fmla="*/ 3694757 w 3860037"/>
                <a:gd name="connsiteY13" fmla="*/ 3476377 h 3776788"/>
                <a:gd name="connsiteX14" fmla="*/ 2667759 w 3860037"/>
                <a:gd name="connsiteY14" fmla="*/ 3776788 h 3776788"/>
                <a:gd name="connsiteX15" fmla="*/ 610425 w 3860037"/>
                <a:gd name="connsiteY15" fmla="*/ 2659336 h 3776788"/>
                <a:gd name="connsiteX16" fmla="*/ 0 w 3860037"/>
                <a:gd name="connsiteY16" fmla="*/ 1428928 h 3776788"/>
                <a:gd name="connsiteX17" fmla="*/ 405569 w 3860037"/>
                <a:gd name="connsiteY17" fmla="*/ 197288 h 3776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60037" h="3776788">
                  <a:moveTo>
                    <a:pt x="558050" y="0"/>
                  </a:moveTo>
                  <a:lnTo>
                    <a:pt x="1370196" y="0"/>
                  </a:lnTo>
                  <a:lnTo>
                    <a:pt x="1343634" y="19644"/>
                  </a:lnTo>
                  <a:cubicBezTo>
                    <a:pt x="1106705" y="211357"/>
                    <a:pt x="912969" y="438184"/>
                    <a:pt x="783196" y="675555"/>
                  </a:cubicBezTo>
                  <a:cubicBezTo>
                    <a:pt x="649929" y="919345"/>
                    <a:pt x="582374" y="1172853"/>
                    <a:pt x="582374" y="1429020"/>
                  </a:cubicBezTo>
                  <a:cubicBezTo>
                    <a:pt x="582374" y="1673817"/>
                    <a:pt x="683999" y="1815838"/>
                    <a:pt x="913939" y="2113629"/>
                  </a:cubicBezTo>
                  <a:cubicBezTo>
                    <a:pt x="971497" y="2188169"/>
                    <a:pt x="1030996" y="2265275"/>
                    <a:pt x="1092340" y="2350634"/>
                  </a:cubicBezTo>
                  <a:cubicBezTo>
                    <a:pt x="1309274" y="2652643"/>
                    <a:pt x="1531839" y="2867368"/>
                    <a:pt x="1772941" y="3006913"/>
                  </a:cubicBezTo>
                  <a:cubicBezTo>
                    <a:pt x="2028506" y="3154891"/>
                    <a:pt x="2321246" y="3226772"/>
                    <a:pt x="2667759" y="3226772"/>
                  </a:cubicBezTo>
                  <a:cubicBezTo>
                    <a:pt x="2864407" y="3226772"/>
                    <a:pt x="3047273" y="3182305"/>
                    <a:pt x="3243339" y="3086769"/>
                  </a:cubicBezTo>
                  <a:cubicBezTo>
                    <a:pt x="3394318" y="3013193"/>
                    <a:pt x="3544153" y="2914345"/>
                    <a:pt x="3702873" y="2800709"/>
                  </a:cubicBezTo>
                  <a:lnTo>
                    <a:pt x="3860037" y="2686097"/>
                  </a:lnTo>
                  <a:lnTo>
                    <a:pt x="3860037" y="3372874"/>
                  </a:lnTo>
                  <a:lnTo>
                    <a:pt x="3694757" y="3476377"/>
                  </a:lnTo>
                  <a:cubicBezTo>
                    <a:pt x="3392861" y="3653193"/>
                    <a:pt x="3067353" y="3776788"/>
                    <a:pt x="2667759" y="3776788"/>
                  </a:cubicBezTo>
                  <a:cubicBezTo>
                    <a:pt x="1719653" y="3776788"/>
                    <a:pt x="1104085" y="3346695"/>
                    <a:pt x="610425" y="2659336"/>
                  </a:cubicBezTo>
                  <a:cubicBezTo>
                    <a:pt x="314191" y="2246938"/>
                    <a:pt x="0" y="1964091"/>
                    <a:pt x="0" y="1428928"/>
                  </a:cubicBezTo>
                  <a:cubicBezTo>
                    <a:pt x="0" y="982968"/>
                    <a:pt x="151158" y="563404"/>
                    <a:pt x="405569" y="19728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8" name="Grafik 17" descr="Ein Bild, das Screenshot, Schrift, Electric Blue (Farbe), Grafiken enthält.&#10;&#10;Automatisch generierte Beschreibung">
            <a:extLst>
              <a:ext uri="{FF2B5EF4-FFF2-40B4-BE49-F238E27FC236}">
                <a16:creationId xmlns:a16="http://schemas.microsoft.com/office/drawing/2014/main" id="{5711D486-5757-6360-C361-F91E6DF967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28916" y="4968035"/>
            <a:ext cx="3235722" cy="678839"/>
          </a:xfrm>
          <a:prstGeom prst="rect">
            <a:avLst/>
          </a:prstGeom>
        </p:spPr>
      </p:pic>
      <p:pic>
        <p:nvPicPr>
          <p:cNvPr id="7" name="Grafik 6">
            <a:extLst>
              <a:ext uri="{FF2B5EF4-FFF2-40B4-BE49-F238E27FC236}">
                <a16:creationId xmlns:a16="http://schemas.microsoft.com/office/drawing/2014/main" id="{52B9B572-0DFA-1138-0B19-D73F8425295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053107" y="1353260"/>
            <a:ext cx="3397881" cy="905633"/>
          </a:xfrm>
          <a:prstGeom prst="rect">
            <a:avLst/>
          </a:prstGeom>
        </p:spPr>
      </p:pic>
      <p:pic>
        <p:nvPicPr>
          <p:cNvPr id="1030" name="Picture 6">
            <a:extLst>
              <a:ext uri="{FF2B5EF4-FFF2-40B4-BE49-F238E27FC236}">
                <a16:creationId xmlns:a16="http://schemas.microsoft.com/office/drawing/2014/main" id="{235973B2-EB6B-3350-2A65-244E15D9A345}"/>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8122779" y="3064178"/>
            <a:ext cx="3439117" cy="9056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2842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8542EE-DBD9-2952-5665-E4C7CFD433B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471938E-B1A2-1016-E46B-7513F7EACA8F}"/>
              </a:ext>
            </a:extLst>
          </p:cNvPr>
          <p:cNvSpPr>
            <a:spLocks noGrp="1"/>
          </p:cNvSpPr>
          <p:nvPr>
            <p:ph type="title"/>
          </p:nvPr>
        </p:nvSpPr>
        <p:spPr/>
        <p:txBody>
          <a:bodyPr/>
          <a:lstStyle/>
          <a:p>
            <a:r>
              <a:rPr lang="de-DE" dirty="0">
                <a:solidFill>
                  <a:srgbClr val="0E2841"/>
                </a:solidFill>
              </a:rPr>
              <a:t>CP Lab transfer track</a:t>
            </a:r>
          </a:p>
        </p:txBody>
      </p:sp>
      <p:pic>
        <p:nvPicPr>
          <p:cNvPr id="5" name="Grafik 4">
            <a:extLst>
              <a:ext uri="{FF2B5EF4-FFF2-40B4-BE49-F238E27FC236}">
                <a16:creationId xmlns:a16="http://schemas.microsoft.com/office/drawing/2014/main" id="{68AB2AE9-7E84-380B-BBFD-18F6C6E2159C}"/>
              </a:ext>
            </a:extLst>
          </p:cNvPr>
          <p:cNvPicPr>
            <a:picLocks noChangeAspect="1"/>
          </p:cNvPicPr>
          <p:nvPr/>
        </p:nvPicPr>
        <p:blipFill>
          <a:blip r:embed="rId2">
            <a:extLst>
              <a:ext uri="{28A0092B-C50C-407E-A947-70E740481C1C}">
                <a14:useLocalDpi xmlns:a14="http://schemas.microsoft.com/office/drawing/2010/main" val="0"/>
              </a:ext>
            </a:extLst>
          </a:blip>
          <a:srcRect l="4500"/>
          <a:stretch/>
        </p:blipFill>
        <p:spPr>
          <a:xfrm>
            <a:off x="472440" y="1690688"/>
            <a:ext cx="5265665" cy="3472859"/>
          </a:xfrm>
          <a:prstGeom prst="rect">
            <a:avLst/>
          </a:prstGeom>
          <a:ln>
            <a:noFill/>
          </a:ln>
          <a:effectLst>
            <a:outerShdw blurRad="292100" dist="139700" dir="2700000" algn="tl" rotWithShape="0">
              <a:srgbClr val="333333">
                <a:alpha val="65000"/>
              </a:srgbClr>
            </a:outerShdw>
          </a:effectLst>
        </p:spPr>
      </p:pic>
      <p:sp>
        <p:nvSpPr>
          <p:cNvPr id="4" name="Rechteck 3">
            <a:extLst>
              <a:ext uri="{FF2B5EF4-FFF2-40B4-BE49-F238E27FC236}">
                <a16:creationId xmlns:a16="http://schemas.microsoft.com/office/drawing/2014/main" id="{7548B354-1746-AF48-22B3-F291F0016A68}"/>
              </a:ext>
            </a:extLst>
          </p:cNvPr>
          <p:cNvSpPr/>
          <p:nvPr/>
        </p:nvSpPr>
        <p:spPr>
          <a:xfrm>
            <a:off x="5973510" y="1744459"/>
            <a:ext cx="5959695" cy="4271780"/>
          </a:xfrm>
          <a:prstGeom prst="rect">
            <a:avLst/>
          </a:prstGeom>
        </p:spPr>
        <p:txBody>
          <a:bodyPr vert="horz" lIns="91440" tIns="45720" rIns="91440" bIns="45720" rtlCol="0" anchor="t">
            <a:normAutofit lnSpcReduction="10000"/>
          </a:bodyPr>
          <a:lstStyle/>
          <a:p>
            <a:pPr>
              <a:lnSpc>
                <a:spcPct val="90000"/>
              </a:lnSpc>
              <a:spcBef>
                <a:spcPts val="1000"/>
              </a:spcBef>
            </a:pPr>
            <a:r>
              <a:rPr lang="de-DE" sz="2800" dirty="0">
                <a:solidFill>
                  <a:schemeClr val="tx2"/>
                </a:solidFill>
              </a:rPr>
              <a:t>Here you can see the digital twin of the transfer track of a </a:t>
            </a:r>
            <a:r>
              <a:rPr lang="de-DE" sz="2800" dirty="0" err="1">
                <a:solidFill>
                  <a:schemeClr val="tx2"/>
                </a:solidFill>
              </a:rPr>
              <a:t>production</a:t>
            </a:r>
            <a:r>
              <a:rPr lang="de-DE" sz="2800" dirty="0">
                <a:solidFill>
                  <a:schemeClr val="tx2"/>
                </a:solidFill>
              </a:rPr>
              <a:t> plant. A workpiece (</a:t>
            </a:r>
            <a:r>
              <a:rPr lang="de-DE" sz="2800" dirty="0" err="1">
                <a:solidFill>
                  <a:schemeClr val="tx2"/>
                </a:solidFill>
              </a:rPr>
              <a:t>red</a:t>
            </a:r>
            <a:r>
              <a:rPr lang="de-DE" sz="2800" dirty="0">
                <a:solidFill>
                  <a:schemeClr val="tx2"/>
                </a:solidFill>
              </a:rPr>
              <a:t>) is </a:t>
            </a:r>
            <a:r>
              <a:rPr lang="de-DE" sz="2800" dirty="0" err="1">
                <a:solidFill>
                  <a:schemeClr val="tx2"/>
                </a:solidFill>
              </a:rPr>
              <a:t>transported</a:t>
            </a:r>
            <a:r>
              <a:rPr lang="de-DE" sz="2800" dirty="0">
                <a:solidFill>
                  <a:schemeClr val="tx2"/>
                </a:solidFill>
              </a:rPr>
              <a:t> </a:t>
            </a:r>
            <a:r>
              <a:rPr lang="de-DE" sz="2800" dirty="0" err="1">
                <a:solidFill>
                  <a:schemeClr val="tx2"/>
                </a:solidFill>
              </a:rPr>
              <a:t>through</a:t>
            </a:r>
            <a:r>
              <a:rPr lang="de-DE" sz="2800" dirty="0">
                <a:solidFill>
                  <a:schemeClr val="tx2"/>
                </a:solidFill>
              </a:rPr>
              <a:t> the </a:t>
            </a:r>
            <a:r>
              <a:rPr lang="de-DE" sz="2800" dirty="0" err="1">
                <a:solidFill>
                  <a:schemeClr val="tx2"/>
                </a:solidFill>
              </a:rPr>
              <a:t>production</a:t>
            </a:r>
            <a:r>
              <a:rPr lang="de-DE" sz="2800" dirty="0">
                <a:solidFill>
                  <a:schemeClr val="tx2"/>
                </a:solidFill>
              </a:rPr>
              <a:t> </a:t>
            </a:r>
            <a:r>
              <a:rPr lang="de-DE" sz="2800" dirty="0" err="1">
                <a:solidFill>
                  <a:schemeClr val="tx2"/>
                </a:solidFill>
              </a:rPr>
              <a:t>line</a:t>
            </a:r>
            <a:r>
              <a:rPr lang="de-DE" sz="2800" dirty="0">
                <a:solidFill>
                  <a:schemeClr val="tx2"/>
                </a:solidFill>
              </a:rPr>
              <a:t> on the belt with the </a:t>
            </a:r>
            <a:r>
              <a:rPr lang="de-DE" sz="2800" dirty="0" err="1">
                <a:solidFill>
                  <a:schemeClr val="tx2"/>
                </a:solidFill>
              </a:rPr>
              <a:t>help</a:t>
            </a:r>
            <a:r>
              <a:rPr lang="de-DE" sz="2800" dirty="0">
                <a:solidFill>
                  <a:schemeClr val="tx2"/>
                </a:solidFill>
              </a:rPr>
              <a:t> of a workpiece </a:t>
            </a:r>
            <a:r>
              <a:rPr lang="de-DE" sz="2800" dirty="0" err="1">
                <a:solidFill>
                  <a:schemeClr val="tx2"/>
                </a:solidFill>
              </a:rPr>
              <a:t>carrier</a:t>
            </a:r>
            <a:r>
              <a:rPr lang="de-DE" sz="2800" dirty="0">
                <a:solidFill>
                  <a:schemeClr val="tx2"/>
                </a:solidFill>
              </a:rPr>
              <a:t>. The transfer belt is </a:t>
            </a:r>
            <a:r>
              <a:rPr lang="de-DE" sz="2800" dirty="0" err="1">
                <a:solidFill>
                  <a:schemeClr val="tx2"/>
                </a:solidFill>
              </a:rPr>
              <a:t>controlled</a:t>
            </a:r>
            <a:r>
              <a:rPr lang="de-DE" sz="2800" dirty="0">
                <a:solidFill>
                  <a:schemeClr val="tx2"/>
                </a:solidFill>
              </a:rPr>
              <a:t> </a:t>
            </a:r>
            <a:r>
              <a:rPr lang="de-DE" sz="2800" dirty="0" err="1">
                <a:solidFill>
                  <a:schemeClr val="tx2"/>
                </a:solidFill>
              </a:rPr>
              <a:t>by</a:t>
            </a:r>
            <a:r>
              <a:rPr lang="de-DE" sz="2800" dirty="0">
                <a:solidFill>
                  <a:schemeClr val="tx2"/>
                </a:solidFill>
              </a:rPr>
              <a:t> a PLC. </a:t>
            </a:r>
            <a:r>
              <a:rPr lang="de-DE" sz="2800" dirty="0" err="1">
                <a:solidFill>
                  <a:schemeClr val="tx2"/>
                </a:solidFill>
              </a:rPr>
              <a:t>It</a:t>
            </a:r>
            <a:r>
              <a:rPr lang="de-DE" sz="2800" dirty="0">
                <a:solidFill>
                  <a:schemeClr val="tx2"/>
                </a:solidFill>
              </a:rPr>
              <a:t> </a:t>
            </a:r>
            <a:r>
              <a:rPr lang="de-DE" sz="2800" dirty="0" err="1">
                <a:solidFill>
                  <a:schemeClr val="tx2"/>
                </a:solidFill>
              </a:rPr>
              <a:t>has</a:t>
            </a:r>
            <a:r>
              <a:rPr lang="de-DE" sz="2800" dirty="0">
                <a:solidFill>
                  <a:schemeClr val="tx2"/>
                </a:solidFill>
              </a:rPr>
              <a:t> </a:t>
            </a:r>
            <a:r>
              <a:rPr lang="de-DE" sz="2800" dirty="0" err="1">
                <a:solidFill>
                  <a:schemeClr val="tx2"/>
                </a:solidFill>
              </a:rPr>
              <a:t>several</a:t>
            </a:r>
            <a:r>
              <a:rPr lang="de-DE" sz="2800" dirty="0">
                <a:solidFill>
                  <a:schemeClr val="tx2"/>
                </a:solidFill>
              </a:rPr>
              <a:t> </a:t>
            </a:r>
            <a:r>
              <a:rPr lang="de-DE" sz="2800" dirty="0" err="1">
                <a:solidFill>
                  <a:schemeClr val="tx2"/>
                </a:solidFill>
              </a:rPr>
              <a:t>sensors</a:t>
            </a:r>
            <a:r>
              <a:rPr lang="de-DE" sz="2800" dirty="0">
                <a:solidFill>
                  <a:schemeClr val="tx2"/>
                </a:solidFill>
              </a:rPr>
              <a:t> at the </a:t>
            </a:r>
            <a:r>
              <a:rPr lang="de-DE" sz="2800" dirty="0" err="1">
                <a:solidFill>
                  <a:schemeClr val="tx2"/>
                </a:solidFill>
              </a:rPr>
              <a:t>respective</a:t>
            </a:r>
            <a:r>
              <a:rPr lang="de-DE" sz="2800" dirty="0">
                <a:solidFill>
                  <a:schemeClr val="tx2"/>
                </a:solidFill>
              </a:rPr>
              <a:t> </a:t>
            </a:r>
            <a:r>
              <a:rPr lang="de-DE" sz="2800" dirty="0" err="1">
                <a:solidFill>
                  <a:schemeClr val="tx2"/>
                </a:solidFill>
              </a:rPr>
              <a:t>ends</a:t>
            </a:r>
            <a:r>
              <a:rPr lang="de-DE" sz="2800" dirty="0">
                <a:solidFill>
                  <a:schemeClr val="tx2"/>
                </a:solidFill>
              </a:rPr>
              <a:t> and in the </a:t>
            </a:r>
            <a:r>
              <a:rPr lang="de-DE" sz="2800" dirty="0" err="1">
                <a:solidFill>
                  <a:schemeClr val="tx2"/>
                </a:solidFill>
              </a:rPr>
              <a:t>middle</a:t>
            </a:r>
            <a:r>
              <a:rPr lang="de-DE" sz="2800" dirty="0">
                <a:solidFill>
                  <a:schemeClr val="tx2"/>
                </a:solidFill>
              </a:rPr>
              <a:t>. </a:t>
            </a:r>
            <a:r>
              <a:rPr lang="de-DE" sz="2800" dirty="0" err="1">
                <a:solidFill>
                  <a:schemeClr val="tx2"/>
                </a:solidFill>
              </a:rPr>
              <a:t>There</a:t>
            </a:r>
            <a:r>
              <a:rPr lang="de-DE" sz="2800" dirty="0">
                <a:solidFill>
                  <a:schemeClr val="tx2"/>
                </a:solidFill>
              </a:rPr>
              <a:t> is also a </a:t>
            </a:r>
            <a:r>
              <a:rPr lang="de-DE" sz="2800" dirty="0" err="1">
                <a:solidFill>
                  <a:schemeClr val="tx2"/>
                </a:solidFill>
              </a:rPr>
              <a:t>stopper</a:t>
            </a:r>
            <a:r>
              <a:rPr lang="de-DE" sz="2800" dirty="0">
                <a:solidFill>
                  <a:schemeClr val="tx2"/>
                </a:solidFill>
              </a:rPr>
              <a:t> in the </a:t>
            </a:r>
            <a:r>
              <a:rPr lang="de-DE" sz="2800" dirty="0" err="1">
                <a:solidFill>
                  <a:schemeClr val="tx2"/>
                </a:solidFill>
              </a:rPr>
              <a:t>middle</a:t>
            </a:r>
            <a:r>
              <a:rPr lang="de-DE" sz="2800" dirty="0">
                <a:solidFill>
                  <a:schemeClr val="tx2"/>
                </a:solidFill>
              </a:rPr>
              <a:t>. This </a:t>
            </a:r>
            <a:r>
              <a:rPr lang="de-DE" sz="2800" dirty="0" err="1">
                <a:solidFill>
                  <a:schemeClr val="tx2"/>
                </a:solidFill>
              </a:rPr>
              <a:t>allows</a:t>
            </a:r>
            <a:r>
              <a:rPr lang="de-DE" sz="2800" dirty="0">
                <a:solidFill>
                  <a:schemeClr val="tx2"/>
                </a:solidFill>
              </a:rPr>
              <a:t> the </a:t>
            </a:r>
            <a:r>
              <a:rPr lang="de-DE" sz="2800" dirty="0" err="1">
                <a:solidFill>
                  <a:schemeClr val="tx2"/>
                </a:solidFill>
              </a:rPr>
              <a:t>movements</a:t>
            </a:r>
            <a:r>
              <a:rPr lang="de-DE" sz="2800" dirty="0">
                <a:solidFill>
                  <a:schemeClr val="tx2"/>
                </a:solidFill>
              </a:rPr>
              <a:t> </a:t>
            </a:r>
            <a:r>
              <a:rPr lang="de-DE" sz="2800" dirty="0" err="1">
                <a:solidFill>
                  <a:schemeClr val="tx2"/>
                </a:solidFill>
              </a:rPr>
              <a:t>that</a:t>
            </a:r>
            <a:r>
              <a:rPr lang="de-DE" sz="2800" dirty="0">
                <a:solidFill>
                  <a:schemeClr val="tx2"/>
                </a:solidFill>
              </a:rPr>
              <a:t> </a:t>
            </a:r>
            <a:r>
              <a:rPr lang="de-DE" sz="2800" dirty="0" err="1">
                <a:solidFill>
                  <a:schemeClr val="tx2"/>
                </a:solidFill>
              </a:rPr>
              <a:t>are</a:t>
            </a:r>
            <a:r>
              <a:rPr lang="de-DE" sz="2800" dirty="0">
                <a:solidFill>
                  <a:schemeClr val="tx2"/>
                </a:solidFill>
              </a:rPr>
              <a:t> </a:t>
            </a:r>
            <a:r>
              <a:rPr lang="de-DE" sz="2800" dirty="0" err="1">
                <a:solidFill>
                  <a:schemeClr val="tx2"/>
                </a:solidFill>
              </a:rPr>
              <a:t>crucial</a:t>
            </a:r>
            <a:r>
              <a:rPr lang="de-DE" sz="2800" dirty="0">
                <a:solidFill>
                  <a:schemeClr val="tx2"/>
                </a:solidFill>
              </a:rPr>
              <a:t> </a:t>
            </a:r>
            <a:r>
              <a:rPr lang="de-DE" sz="2800" dirty="0" err="1">
                <a:solidFill>
                  <a:schemeClr val="tx2"/>
                </a:solidFill>
              </a:rPr>
              <a:t>for</a:t>
            </a:r>
            <a:r>
              <a:rPr lang="de-DE" sz="2800" dirty="0">
                <a:solidFill>
                  <a:schemeClr val="tx2"/>
                </a:solidFill>
              </a:rPr>
              <a:t> </a:t>
            </a:r>
            <a:r>
              <a:rPr lang="de-DE" sz="2800" dirty="0" err="1">
                <a:solidFill>
                  <a:schemeClr val="tx2"/>
                </a:solidFill>
              </a:rPr>
              <a:t>production</a:t>
            </a:r>
            <a:r>
              <a:rPr lang="de-DE" sz="2800" dirty="0">
                <a:solidFill>
                  <a:schemeClr val="tx2"/>
                </a:solidFill>
              </a:rPr>
              <a:t> </a:t>
            </a:r>
            <a:r>
              <a:rPr lang="de-DE" sz="2800" dirty="0" err="1">
                <a:solidFill>
                  <a:schemeClr val="tx2"/>
                </a:solidFill>
              </a:rPr>
              <a:t>to</a:t>
            </a:r>
            <a:r>
              <a:rPr lang="de-DE" sz="2800" dirty="0">
                <a:solidFill>
                  <a:schemeClr val="tx2"/>
                </a:solidFill>
              </a:rPr>
              <a:t> </a:t>
            </a:r>
            <a:r>
              <a:rPr lang="de-DE" sz="2800" dirty="0" err="1">
                <a:solidFill>
                  <a:schemeClr val="tx2"/>
                </a:solidFill>
              </a:rPr>
              <a:t>be</a:t>
            </a:r>
            <a:r>
              <a:rPr lang="de-DE" sz="2800" dirty="0">
                <a:solidFill>
                  <a:schemeClr val="tx2"/>
                </a:solidFill>
              </a:rPr>
              <a:t> </a:t>
            </a:r>
            <a:r>
              <a:rPr lang="de-DE" sz="2800" dirty="0" err="1">
                <a:solidFill>
                  <a:schemeClr val="tx2"/>
                </a:solidFill>
              </a:rPr>
              <a:t>realized</a:t>
            </a:r>
            <a:r>
              <a:rPr lang="de-DE" sz="2800" dirty="0">
                <a:solidFill>
                  <a:schemeClr val="tx2"/>
                </a:solidFill>
              </a:rPr>
              <a:t>. </a:t>
            </a:r>
          </a:p>
        </p:txBody>
      </p:sp>
    </p:spTree>
    <p:extLst>
      <p:ext uri="{BB962C8B-B14F-4D97-AF65-F5344CB8AC3E}">
        <p14:creationId xmlns:p14="http://schemas.microsoft.com/office/powerpoint/2010/main" val="3627144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8542EE-DBD9-2952-5665-E4C7CFD433B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471938E-B1A2-1016-E46B-7513F7EACA8F}"/>
              </a:ext>
            </a:extLst>
          </p:cNvPr>
          <p:cNvSpPr>
            <a:spLocks noGrp="1"/>
          </p:cNvSpPr>
          <p:nvPr>
            <p:ph type="title"/>
          </p:nvPr>
        </p:nvSpPr>
        <p:spPr/>
        <p:txBody>
          <a:bodyPr/>
          <a:lstStyle/>
          <a:p>
            <a:r>
              <a:rPr lang="de-DE" dirty="0">
                <a:solidFill>
                  <a:srgbClr val="0E2841"/>
                </a:solidFill>
              </a:rPr>
              <a:t>CP Lab transfer with turning application</a:t>
            </a:r>
          </a:p>
        </p:txBody>
      </p:sp>
      <p:sp>
        <p:nvSpPr>
          <p:cNvPr id="4" name="Rechteck 3">
            <a:extLst>
              <a:ext uri="{FF2B5EF4-FFF2-40B4-BE49-F238E27FC236}">
                <a16:creationId xmlns:a16="http://schemas.microsoft.com/office/drawing/2014/main" id="{7548B354-1746-AF48-22B3-F291F0016A68}"/>
              </a:ext>
            </a:extLst>
          </p:cNvPr>
          <p:cNvSpPr/>
          <p:nvPr/>
        </p:nvSpPr>
        <p:spPr>
          <a:xfrm>
            <a:off x="5973510" y="1744459"/>
            <a:ext cx="5959695" cy="4271780"/>
          </a:xfrm>
          <a:prstGeom prst="rect">
            <a:avLst/>
          </a:prstGeom>
        </p:spPr>
        <p:txBody>
          <a:bodyPr vert="horz" lIns="91440" tIns="45720" rIns="91440" bIns="45720" rtlCol="0" anchor="t">
            <a:normAutofit/>
          </a:bodyPr>
          <a:lstStyle/>
          <a:p>
            <a:pPr>
              <a:lnSpc>
                <a:spcPct val="90000"/>
              </a:lnSpc>
              <a:spcBef>
                <a:spcPts val="1000"/>
              </a:spcBef>
            </a:pPr>
            <a:r>
              <a:rPr lang="de-DE" sz="2800" dirty="0">
                <a:solidFill>
                  <a:schemeClr val="tx2"/>
                </a:solidFill>
              </a:rPr>
              <a:t>Here you can see the digital twin of the transfer track with the turning application on top. </a:t>
            </a:r>
          </a:p>
          <a:p>
            <a:pPr>
              <a:lnSpc>
                <a:spcPct val="90000"/>
              </a:lnSpc>
              <a:spcBef>
                <a:spcPts val="1000"/>
              </a:spcBef>
            </a:pPr>
            <a:endParaRPr lang="de-DE" sz="2800" dirty="0">
              <a:solidFill>
                <a:schemeClr val="tx2"/>
              </a:solidFill>
            </a:endParaRPr>
          </a:p>
          <a:p>
            <a:pPr>
              <a:lnSpc>
                <a:spcPct val="90000"/>
              </a:lnSpc>
              <a:spcBef>
                <a:spcPts val="1000"/>
              </a:spcBef>
            </a:pPr>
            <a:r>
              <a:rPr lang="de-DE" sz="2800" dirty="0">
                <a:solidFill>
                  <a:schemeClr val="tx2"/>
                </a:solidFill>
              </a:rPr>
              <a:t>This is the master piece of our digital twin. With this simulation tool a hole class can create plc programs in the same time and test </a:t>
            </a:r>
            <a:r>
              <a:rPr lang="de-DE" sz="2800" dirty="0" err="1">
                <a:solidFill>
                  <a:schemeClr val="tx2"/>
                </a:solidFill>
              </a:rPr>
              <a:t>their</a:t>
            </a:r>
            <a:r>
              <a:rPr lang="de-DE" sz="2800" dirty="0">
                <a:solidFill>
                  <a:schemeClr val="tx2"/>
                </a:solidFill>
              </a:rPr>
              <a:t> </a:t>
            </a:r>
            <a:r>
              <a:rPr lang="de-DE" sz="2800" dirty="0" err="1">
                <a:solidFill>
                  <a:schemeClr val="tx2"/>
                </a:solidFill>
              </a:rPr>
              <a:t>solutions</a:t>
            </a:r>
            <a:r>
              <a:rPr lang="de-DE" sz="2800" dirty="0">
                <a:solidFill>
                  <a:schemeClr val="tx2"/>
                </a:solidFill>
              </a:rPr>
              <a:t> </a:t>
            </a:r>
            <a:r>
              <a:rPr lang="de-DE" sz="2800" dirty="0" err="1">
                <a:solidFill>
                  <a:schemeClr val="tx2"/>
                </a:solidFill>
              </a:rPr>
              <a:t>directly</a:t>
            </a:r>
            <a:r>
              <a:rPr lang="de-DE" sz="2800" dirty="0">
                <a:solidFill>
                  <a:schemeClr val="tx2"/>
                </a:solidFill>
              </a:rPr>
              <a:t>.</a:t>
            </a:r>
          </a:p>
        </p:txBody>
      </p:sp>
      <p:pic>
        <p:nvPicPr>
          <p:cNvPr id="6" name="Grafik 5">
            <a:extLst>
              <a:ext uri="{FF2B5EF4-FFF2-40B4-BE49-F238E27FC236}">
                <a16:creationId xmlns:a16="http://schemas.microsoft.com/office/drawing/2014/main" id="{B4CEDC1A-8298-4706-B966-8B5B49CB696B}"/>
              </a:ext>
            </a:extLst>
          </p:cNvPr>
          <p:cNvPicPr>
            <a:picLocks noChangeAspect="1"/>
          </p:cNvPicPr>
          <p:nvPr/>
        </p:nvPicPr>
        <p:blipFill>
          <a:blip r:embed="rId2"/>
          <a:stretch>
            <a:fillRect/>
          </a:stretch>
        </p:blipFill>
        <p:spPr>
          <a:xfrm>
            <a:off x="345564" y="1391479"/>
            <a:ext cx="5255576" cy="4544170"/>
          </a:xfrm>
          <a:prstGeom prst="rect">
            <a:avLst/>
          </a:prstGeom>
        </p:spPr>
      </p:pic>
    </p:spTree>
    <p:extLst>
      <p:ext uri="{BB962C8B-B14F-4D97-AF65-F5344CB8AC3E}">
        <p14:creationId xmlns:p14="http://schemas.microsoft.com/office/powerpoint/2010/main" val="3347505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D16E578-F14A-2973-7494-C6F5237DE9D2}"/>
              </a:ext>
            </a:extLst>
          </p:cNvPr>
          <p:cNvSpPr>
            <a:spLocks noGrp="1"/>
          </p:cNvSpPr>
          <p:nvPr>
            <p:ph type="title"/>
          </p:nvPr>
        </p:nvSpPr>
        <p:spPr/>
        <p:txBody>
          <a:bodyPr/>
          <a:lstStyle/>
          <a:p>
            <a:r>
              <a:rPr lang="de-DE" dirty="0">
                <a:solidFill>
                  <a:srgbClr val="0E2841"/>
                </a:solidFill>
              </a:rPr>
              <a:t>Software requirements</a:t>
            </a:r>
          </a:p>
        </p:txBody>
      </p:sp>
      <p:pic>
        <p:nvPicPr>
          <p:cNvPr id="20" name="Grafik 19">
            <a:extLst>
              <a:ext uri="{FF2B5EF4-FFF2-40B4-BE49-F238E27FC236}">
                <a16:creationId xmlns:a16="http://schemas.microsoft.com/office/drawing/2014/main" id="{0C80F81A-64C3-5BE2-D460-82DB04A34404}"/>
              </a:ext>
            </a:extLst>
          </p:cNvPr>
          <p:cNvPicPr>
            <a:picLocks noChangeAspect="1"/>
          </p:cNvPicPr>
          <p:nvPr/>
        </p:nvPicPr>
        <p:blipFill>
          <a:blip r:embed="rId2"/>
          <a:srcRect l="22614" t="9018" r="14124" b="6796"/>
          <a:stretch/>
        </p:blipFill>
        <p:spPr>
          <a:xfrm>
            <a:off x="505811" y="1891596"/>
            <a:ext cx="1412326" cy="1616093"/>
          </a:xfrm>
          <a:prstGeom prst="rect">
            <a:avLst/>
          </a:prstGeom>
        </p:spPr>
      </p:pic>
      <p:pic>
        <p:nvPicPr>
          <p:cNvPr id="21" name="Grafik 20" descr="Ein Bild, das Text, Elektronik, Screenshot, Software enthält.&#10;&#10;Automatisch generierte Beschreibung">
            <a:extLst>
              <a:ext uri="{FF2B5EF4-FFF2-40B4-BE49-F238E27FC236}">
                <a16:creationId xmlns:a16="http://schemas.microsoft.com/office/drawing/2014/main" id="{50CE35DE-53F1-23AF-55CF-782ACDD4A7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9133" y="2109130"/>
            <a:ext cx="2735735" cy="2894958"/>
          </a:xfrm>
          <a:prstGeom prst="rect">
            <a:avLst/>
          </a:prstGeom>
        </p:spPr>
      </p:pic>
      <p:pic>
        <p:nvPicPr>
          <p:cNvPr id="22" name="Picture 2">
            <a:extLst>
              <a:ext uri="{FF2B5EF4-FFF2-40B4-BE49-F238E27FC236}">
                <a16:creationId xmlns:a16="http://schemas.microsoft.com/office/drawing/2014/main" id="{18EFCD35-6A28-8800-E752-B3FF7040B5A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7969" b="24097"/>
          <a:stretch/>
        </p:blipFill>
        <p:spPr bwMode="auto">
          <a:xfrm>
            <a:off x="10125117" y="4690649"/>
            <a:ext cx="1811828" cy="1394235"/>
          </a:xfrm>
          <a:prstGeom prst="rect">
            <a:avLst/>
          </a:prstGeom>
          <a:noFill/>
          <a:extLst>
            <a:ext uri="{909E8E84-426E-40DD-AFC4-6F175D3DCCD1}">
              <a14:hiddenFill xmlns:a14="http://schemas.microsoft.com/office/drawing/2010/main">
                <a:solidFill>
                  <a:srgbClr val="FFFFFF"/>
                </a:solidFill>
              </a14:hiddenFill>
            </a:ext>
          </a:extLst>
        </p:spPr>
      </p:pic>
      <p:pic>
        <p:nvPicPr>
          <p:cNvPr id="23" name="Grafik 22" descr="Ein Bild, das Text, Screenshot, Software, Computersymbol enthält.&#10;&#10;Automatisch generierte Beschreibung">
            <a:extLst>
              <a:ext uri="{FF2B5EF4-FFF2-40B4-BE49-F238E27FC236}">
                <a16:creationId xmlns:a16="http://schemas.microsoft.com/office/drawing/2014/main" id="{30450222-A438-1BB5-4E59-81812BAAC89B}"/>
              </a:ext>
            </a:extLst>
          </p:cNvPr>
          <p:cNvPicPr>
            <a:picLocks noChangeAspect="1"/>
          </p:cNvPicPr>
          <p:nvPr/>
        </p:nvPicPr>
        <p:blipFill>
          <a:blip r:embed="rId5">
            <a:extLst>
              <a:ext uri="{28A0092B-C50C-407E-A947-70E740481C1C}">
                <a14:useLocalDpi xmlns:a14="http://schemas.microsoft.com/office/drawing/2010/main" val="0"/>
              </a:ext>
            </a:extLst>
          </a:blip>
          <a:srcRect b="18450"/>
          <a:stretch/>
        </p:blipFill>
        <p:spPr>
          <a:xfrm>
            <a:off x="8448088" y="2249488"/>
            <a:ext cx="3122143" cy="1801385"/>
          </a:xfrm>
          <a:prstGeom prst="rect">
            <a:avLst/>
          </a:prstGeom>
        </p:spPr>
      </p:pic>
      <p:pic>
        <p:nvPicPr>
          <p:cNvPr id="24" name="Grafik 23">
            <a:extLst>
              <a:ext uri="{FF2B5EF4-FFF2-40B4-BE49-F238E27FC236}">
                <a16:creationId xmlns:a16="http://schemas.microsoft.com/office/drawing/2014/main" id="{EE0570CC-139E-4356-5BDB-82E5D707C6B2}"/>
              </a:ext>
            </a:extLst>
          </p:cNvPr>
          <p:cNvPicPr>
            <a:picLocks noChangeAspect="1"/>
          </p:cNvPicPr>
          <p:nvPr/>
        </p:nvPicPr>
        <p:blipFill>
          <a:blip r:embed="rId6"/>
          <a:stretch>
            <a:fillRect/>
          </a:stretch>
        </p:blipFill>
        <p:spPr>
          <a:xfrm>
            <a:off x="1884766" y="2402274"/>
            <a:ext cx="1946643" cy="1105415"/>
          </a:xfrm>
          <a:prstGeom prst="rect">
            <a:avLst/>
          </a:prstGeom>
        </p:spPr>
      </p:pic>
      <p:pic>
        <p:nvPicPr>
          <p:cNvPr id="25" name="Grafik 24">
            <a:extLst>
              <a:ext uri="{FF2B5EF4-FFF2-40B4-BE49-F238E27FC236}">
                <a16:creationId xmlns:a16="http://schemas.microsoft.com/office/drawing/2014/main" id="{D5975BE9-90FA-1AD0-1AF6-BA62375F17E0}"/>
              </a:ext>
            </a:extLst>
          </p:cNvPr>
          <p:cNvPicPr>
            <a:picLocks noChangeAspect="1"/>
          </p:cNvPicPr>
          <p:nvPr/>
        </p:nvPicPr>
        <p:blipFill>
          <a:blip r:embed="rId7"/>
          <a:srcRect l="41301"/>
          <a:stretch/>
        </p:blipFill>
        <p:spPr>
          <a:xfrm>
            <a:off x="8426088" y="5078680"/>
            <a:ext cx="1699029" cy="1006204"/>
          </a:xfrm>
          <a:prstGeom prst="rect">
            <a:avLst/>
          </a:prstGeom>
        </p:spPr>
      </p:pic>
      <p:pic>
        <p:nvPicPr>
          <p:cNvPr id="26" name="Grafik 25">
            <a:extLst>
              <a:ext uri="{FF2B5EF4-FFF2-40B4-BE49-F238E27FC236}">
                <a16:creationId xmlns:a16="http://schemas.microsoft.com/office/drawing/2014/main" id="{54F2CEF8-25BD-C210-4FBF-9BC62A7601A3}"/>
              </a:ext>
            </a:extLst>
          </p:cNvPr>
          <p:cNvPicPr>
            <a:picLocks noChangeAspect="1"/>
          </p:cNvPicPr>
          <p:nvPr/>
        </p:nvPicPr>
        <p:blipFill>
          <a:blip r:embed="rId8"/>
          <a:stretch>
            <a:fillRect/>
          </a:stretch>
        </p:blipFill>
        <p:spPr>
          <a:xfrm>
            <a:off x="871410" y="4018367"/>
            <a:ext cx="2894503" cy="1877322"/>
          </a:xfrm>
          <a:prstGeom prst="rect">
            <a:avLst/>
          </a:prstGeom>
        </p:spPr>
      </p:pic>
      <p:sp>
        <p:nvSpPr>
          <p:cNvPr id="28" name="Textfeld 27">
            <a:extLst>
              <a:ext uri="{FF2B5EF4-FFF2-40B4-BE49-F238E27FC236}">
                <a16:creationId xmlns:a16="http://schemas.microsoft.com/office/drawing/2014/main" id="{10429F53-3FA8-D673-0DBF-A33F91C48C0C}"/>
              </a:ext>
            </a:extLst>
          </p:cNvPr>
          <p:cNvSpPr txBox="1"/>
          <p:nvPr/>
        </p:nvSpPr>
        <p:spPr>
          <a:xfrm>
            <a:off x="208959" y="3578362"/>
            <a:ext cx="3956641" cy="369332"/>
          </a:xfrm>
          <a:prstGeom prst="rect">
            <a:avLst/>
          </a:prstGeom>
          <a:noFill/>
        </p:spPr>
        <p:txBody>
          <a:bodyPr wrap="square">
            <a:spAutoFit/>
          </a:bodyPr>
          <a:lstStyle/>
          <a:p>
            <a:r>
              <a:rPr lang="de-DE" dirty="0">
                <a:solidFill>
                  <a:schemeClr val="accent1">
                    <a:lumMod val="60000"/>
                    <a:lumOff val="40000"/>
                  </a:schemeClr>
                </a:solidFill>
              </a:rPr>
              <a:t>Simulation Software Siemens NX MCD</a:t>
            </a:r>
          </a:p>
        </p:txBody>
      </p:sp>
      <p:sp>
        <p:nvSpPr>
          <p:cNvPr id="29" name="Textfeld 28">
            <a:extLst>
              <a:ext uri="{FF2B5EF4-FFF2-40B4-BE49-F238E27FC236}">
                <a16:creationId xmlns:a16="http://schemas.microsoft.com/office/drawing/2014/main" id="{CF265BEA-2246-43F3-7BE6-101D6F3290D0}"/>
              </a:ext>
            </a:extLst>
          </p:cNvPr>
          <p:cNvSpPr txBox="1"/>
          <p:nvPr/>
        </p:nvSpPr>
        <p:spPr>
          <a:xfrm>
            <a:off x="4117679" y="1709112"/>
            <a:ext cx="3956641" cy="461665"/>
          </a:xfrm>
          <a:prstGeom prst="rect">
            <a:avLst/>
          </a:prstGeom>
          <a:noFill/>
        </p:spPr>
        <p:txBody>
          <a:bodyPr wrap="square">
            <a:spAutoFit/>
          </a:bodyPr>
          <a:lstStyle/>
          <a:p>
            <a:pPr algn="ctr"/>
            <a:r>
              <a:rPr lang="de-DE" dirty="0">
                <a:solidFill>
                  <a:schemeClr val="accent1">
                    <a:lumMod val="60000"/>
                    <a:lumOff val="40000"/>
                  </a:schemeClr>
                </a:solidFill>
              </a:rPr>
              <a:t>Simulation Tool PLC SIM Adv.</a:t>
            </a:r>
          </a:p>
          <a:p>
            <a:pPr algn="ctr"/>
            <a:endParaRPr lang="de-DE" sz="600" dirty="0">
              <a:solidFill>
                <a:schemeClr val="accent1">
                  <a:lumMod val="60000"/>
                  <a:lumOff val="40000"/>
                </a:schemeClr>
              </a:solidFill>
            </a:endParaRPr>
          </a:p>
        </p:txBody>
      </p:sp>
      <p:sp>
        <p:nvSpPr>
          <p:cNvPr id="30" name="Textfeld 29">
            <a:extLst>
              <a:ext uri="{FF2B5EF4-FFF2-40B4-BE49-F238E27FC236}">
                <a16:creationId xmlns:a16="http://schemas.microsoft.com/office/drawing/2014/main" id="{29130D03-1D54-B2ED-E428-E5F7B40C6AA7}"/>
              </a:ext>
            </a:extLst>
          </p:cNvPr>
          <p:cNvSpPr txBox="1"/>
          <p:nvPr/>
        </p:nvSpPr>
        <p:spPr>
          <a:xfrm>
            <a:off x="8235359" y="4047596"/>
            <a:ext cx="3956641" cy="646331"/>
          </a:xfrm>
          <a:prstGeom prst="rect">
            <a:avLst/>
          </a:prstGeom>
          <a:noFill/>
        </p:spPr>
        <p:txBody>
          <a:bodyPr wrap="square">
            <a:spAutoFit/>
          </a:bodyPr>
          <a:lstStyle/>
          <a:p>
            <a:pPr algn="ctr"/>
            <a:r>
              <a:rPr lang="de-DE" dirty="0">
                <a:solidFill>
                  <a:schemeClr val="accent1">
                    <a:lumMod val="60000"/>
                    <a:lumOff val="40000"/>
                  </a:schemeClr>
                </a:solidFill>
              </a:rPr>
              <a:t>PLC Programming Software </a:t>
            </a:r>
            <a:br>
              <a:rPr lang="de-DE" dirty="0">
                <a:solidFill>
                  <a:schemeClr val="accent1">
                    <a:lumMod val="60000"/>
                    <a:lumOff val="40000"/>
                  </a:schemeClr>
                </a:solidFill>
              </a:rPr>
            </a:br>
            <a:r>
              <a:rPr lang="de-DE" dirty="0">
                <a:solidFill>
                  <a:schemeClr val="accent1">
                    <a:lumMod val="60000"/>
                    <a:lumOff val="40000"/>
                  </a:schemeClr>
                </a:solidFill>
              </a:rPr>
              <a:t>Siemens TIA-Portal</a:t>
            </a:r>
          </a:p>
        </p:txBody>
      </p:sp>
      <p:sp>
        <p:nvSpPr>
          <p:cNvPr id="3" name="Rechteck 2">
            <a:extLst>
              <a:ext uri="{FF2B5EF4-FFF2-40B4-BE49-F238E27FC236}">
                <a16:creationId xmlns:a16="http://schemas.microsoft.com/office/drawing/2014/main" id="{52E01C06-0199-46A4-91F3-D27D821D8876}"/>
              </a:ext>
            </a:extLst>
          </p:cNvPr>
          <p:cNvSpPr/>
          <p:nvPr/>
        </p:nvSpPr>
        <p:spPr>
          <a:xfrm>
            <a:off x="3084238" y="5032298"/>
            <a:ext cx="6096000" cy="923330"/>
          </a:xfrm>
          <a:prstGeom prst="rect">
            <a:avLst/>
          </a:prstGeom>
        </p:spPr>
        <p:txBody>
          <a:bodyPr>
            <a:spAutoFit/>
          </a:bodyPr>
          <a:lstStyle/>
          <a:p>
            <a:pPr algn="ctr"/>
            <a:r>
              <a:rPr lang="de-DE" dirty="0">
                <a:solidFill>
                  <a:schemeClr val="accent1">
                    <a:lumMod val="60000"/>
                    <a:lumOff val="40000"/>
                  </a:schemeClr>
                </a:solidFill>
              </a:rPr>
              <a:t>Creating a Soft-PLC as a</a:t>
            </a:r>
            <a:endParaRPr lang="de-DE" sz="600" dirty="0">
              <a:solidFill>
                <a:schemeClr val="accent1">
                  <a:lumMod val="60000"/>
                  <a:lumOff val="40000"/>
                </a:schemeClr>
              </a:solidFill>
            </a:endParaRPr>
          </a:p>
          <a:p>
            <a:pPr algn="ctr"/>
            <a:r>
              <a:rPr lang="de-DE" dirty="0">
                <a:solidFill>
                  <a:schemeClr val="accent1">
                    <a:lumMod val="60000"/>
                    <a:lumOff val="40000"/>
                  </a:schemeClr>
                </a:solidFill>
              </a:rPr>
              <a:t>connector between</a:t>
            </a:r>
          </a:p>
          <a:p>
            <a:pPr algn="ctr"/>
            <a:r>
              <a:rPr lang="de-DE" dirty="0">
                <a:solidFill>
                  <a:schemeClr val="accent1">
                    <a:lumMod val="60000"/>
                    <a:lumOff val="40000"/>
                  </a:schemeClr>
                </a:solidFill>
              </a:rPr>
              <a:t>MCD and TIA Portal</a:t>
            </a:r>
          </a:p>
        </p:txBody>
      </p:sp>
    </p:spTree>
    <p:extLst>
      <p:ext uri="{BB962C8B-B14F-4D97-AF65-F5344CB8AC3E}">
        <p14:creationId xmlns:p14="http://schemas.microsoft.com/office/powerpoint/2010/main" val="38846585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746ACD-8A32-0674-D070-818B5A142DA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F606562-3E43-9264-33DD-57DAF91814C0}"/>
              </a:ext>
            </a:extLst>
          </p:cNvPr>
          <p:cNvSpPr>
            <a:spLocks noGrp="1"/>
          </p:cNvSpPr>
          <p:nvPr>
            <p:ph type="title"/>
          </p:nvPr>
        </p:nvSpPr>
        <p:spPr/>
        <p:txBody>
          <a:bodyPr/>
          <a:lstStyle/>
          <a:p>
            <a:r>
              <a:rPr lang="de-DE" dirty="0">
                <a:solidFill>
                  <a:srgbClr val="0E2841"/>
                </a:solidFill>
              </a:rPr>
              <a:t>Examples of digital twins</a:t>
            </a:r>
          </a:p>
        </p:txBody>
      </p:sp>
      <p:pic>
        <p:nvPicPr>
          <p:cNvPr id="5" name="Grafik 4">
            <a:extLst>
              <a:ext uri="{FF2B5EF4-FFF2-40B4-BE49-F238E27FC236}">
                <a16:creationId xmlns:a16="http://schemas.microsoft.com/office/drawing/2014/main" id="{D8397B4C-BB4A-7DDC-E822-BF94139F1EB4}"/>
              </a:ext>
            </a:extLst>
          </p:cNvPr>
          <p:cNvPicPr>
            <a:picLocks noChangeAspect="1"/>
          </p:cNvPicPr>
          <p:nvPr/>
        </p:nvPicPr>
        <p:blipFill>
          <a:blip r:embed="rId2">
            <a:extLst>
              <a:ext uri="{28A0092B-C50C-407E-A947-70E740481C1C}">
                <a14:useLocalDpi xmlns:a14="http://schemas.microsoft.com/office/drawing/2010/main" val="0"/>
              </a:ext>
            </a:extLst>
          </a:blip>
          <a:srcRect l="5203" r="5203"/>
          <a:stretch/>
        </p:blipFill>
        <p:spPr>
          <a:xfrm>
            <a:off x="472440" y="1732367"/>
            <a:ext cx="2879520" cy="1854618"/>
          </a:xfrm>
          <a:prstGeom prst="rect">
            <a:avLst/>
          </a:prstGeom>
          <a:ln>
            <a:noFill/>
          </a:ln>
          <a:effectLst>
            <a:outerShdw blurRad="292100" dist="139700" dir="2700000" algn="tl" rotWithShape="0">
              <a:srgbClr val="333333">
                <a:alpha val="65000"/>
              </a:srgbClr>
            </a:outerShdw>
          </a:effectLst>
        </p:spPr>
      </p:pic>
      <p:pic>
        <p:nvPicPr>
          <p:cNvPr id="6" name="Grafik 5">
            <a:extLst>
              <a:ext uri="{FF2B5EF4-FFF2-40B4-BE49-F238E27FC236}">
                <a16:creationId xmlns:a16="http://schemas.microsoft.com/office/drawing/2014/main" id="{4214ADFF-B816-B8EA-C51F-38C64DFE65A6}"/>
              </a:ext>
            </a:extLst>
          </p:cNvPr>
          <p:cNvPicPr>
            <a:picLocks noChangeAspect="1"/>
          </p:cNvPicPr>
          <p:nvPr/>
        </p:nvPicPr>
        <p:blipFill>
          <a:blip r:embed="rId3">
            <a:extLst>
              <a:ext uri="{28A0092B-C50C-407E-A947-70E740481C1C}">
                <a14:useLocalDpi xmlns:a14="http://schemas.microsoft.com/office/drawing/2010/main" val="0"/>
              </a:ext>
            </a:extLst>
          </a:blip>
          <a:srcRect l="9007" t="22669"/>
          <a:stretch/>
        </p:blipFill>
        <p:spPr>
          <a:xfrm>
            <a:off x="3856561" y="1717127"/>
            <a:ext cx="3610168" cy="1879369"/>
          </a:xfrm>
          <a:prstGeom prst="rect">
            <a:avLst/>
          </a:prstGeom>
          <a:ln>
            <a:noFill/>
          </a:ln>
          <a:effectLst>
            <a:outerShdw blurRad="292100" dist="139700" dir="2700000" algn="tl" rotWithShape="0">
              <a:srgbClr val="333333">
                <a:alpha val="65000"/>
              </a:srgbClr>
            </a:outerShdw>
          </a:effectLst>
        </p:spPr>
      </p:pic>
      <p:pic>
        <p:nvPicPr>
          <p:cNvPr id="7" name="Grafik 6">
            <a:extLst>
              <a:ext uri="{FF2B5EF4-FFF2-40B4-BE49-F238E27FC236}">
                <a16:creationId xmlns:a16="http://schemas.microsoft.com/office/drawing/2014/main" id="{46BB9027-393F-576D-5C2B-25D2BB65BE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 y="3883930"/>
            <a:ext cx="2879520" cy="1879369"/>
          </a:xfrm>
          <a:prstGeom prst="rect">
            <a:avLst/>
          </a:prstGeom>
          <a:ln>
            <a:noFill/>
          </a:ln>
          <a:effectLst>
            <a:outerShdw blurRad="292100" dist="139700" dir="2700000" algn="tl" rotWithShape="0">
              <a:srgbClr val="333333">
                <a:alpha val="65000"/>
              </a:srgbClr>
            </a:outerShdw>
          </a:effectLst>
        </p:spPr>
      </p:pic>
      <p:pic>
        <p:nvPicPr>
          <p:cNvPr id="8" name="Grafik 7">
            <a:extLst>
              <a:ext uri="{FF2B5EF4-FFF2-40B4-BE49-F238E27FC236}">
                <a16:creationId xmlns:a16="http://schemas.microsoft.com/office/drawing/2014/main" id="{7450B966-660A-EC06-A698-D78F2DD7357A}"/>
              </a:ext>
            </a:extLst>
          </p:cNvPr>
          <p:cNvPicPr>
            <a:picLocks noChangeAspect="1"/>
          </p:cNvPicPr>
          <p:nvPr/>
        </p:nvPicPr>
        <p:blipFill>
          <a:blip r:embed="rId5" cstate="print">
            <a:extLst>
              <a:ext uri="{28A0092B-C50C-407E-A947-70E740481C1C}">
                <a14:useLocalDpi xmlns:a14="http://schemas.microsoft.com/office/drawing/2010/main" val="0"/>
              </a:ext>
            </a:extLst>
          </a:blip>
          <a:srcRect l="16098" r="1872"/>
          <a:stretch/>
        </p:blipFill>
        <p:spPr>
          <a:xfrm>
            <a:off x="7971244" y="1717126"/>
            <a:ext cx="2879520" cy="1879369"/>
          </a:xfrm>
          <a:prstGeom prst="rect">
            <a:avLst/>
          </a:prstGeom>
          <a:ln>
            <a:noFill/>
          </a:ln>
          <a:effectLst>
            <a:outerShdw blurRad="292100" dist="139700" dir="2700000" algn="tl" rotWithShape="0">
              <a:srgbClr val="333333">
                <a:alpha val="65000"/>
              </a:srgbClr>
            </a:outerShdw>
          </a:effectLst>
        </p:spPr>
      </p:pic>
      <p:pic>
        <p:nvPicPr>
          <p:cNvPr id="10" name="Grafik 9">
            <a:extLst>
              <a:ext uri="{FF2B5EF4-FFF2-40B4-BE49-F238E27FC236}">
                <a16:creationId xmlns:a16="http://schemas.microsoft.com/office/drawing/2014/main" id="{7D6E89A1-7757-8569-C879-FC0DC00B12B8}"/>
              </a:ext>
            </a:extLst>
          </p:cNvPr>
          <p:cNvPicPr>
            <a:picLocks noChangeAspect="1"/>
          </p:cNvPicPr>
          <p:nvPr/>
        </p:nvPicPr>
        <p:blipFill>
          <a:blip r:embed="rId6">
            <a:extLst>
              <a:ext uri="{28A0092B-C50C-407E-A947-70E740481C1C}">
                <a14:useLocalDpi xmlns:a14="http://schemas.microsoft.com/office/drawing/2010/main" val="0"/>
              </a:ext>
            </a:extLst>
          </a:blip>
          <a:srcRect l="4500"/>
          <a:stretch/>
        </p:blipFill>
        <p:spPr>
          <a:xfrm>
            <a:off x="7971244" y="3908681"/>
            <a:ext cx="2879521" cy="1899128"/>
          </a:xfrm>
          <a:prstGeom prst="rect">
            <a:avLst/>
          </a:prstGeom>
          <a:ln>
            <a:noFill/>
          </a:ln>
          <a:effectLst>
            <a:outerShdw blurRad="292100" dist="139700" dir="2700000" algn="tl" rotWithShape="0">
              <a:srgbClr val="333333">
                <a:alpha val="65000"/>
              </a:srgbClr>
            </a:outerShdw>
          </a:effectLst>
        </p:spPr>
      </p:pic>
      <p:pic>
        <p:nvPicPr>
          <p:cNvPr id="11" name="Grafik 10">
            <a:extLst>
              <a:ext uri="{FF2B5EF4-FFF2-40B4-BE49-F238E27FC236}">
                <a16:creationId xmlns:a16="http://schemas.microsoft.com/office/drawing/2014/main" id="{A2C82808-7062-129D-3A44-0E808D2C89DE}"/>
              </a:ext>
            </a:extLst>
          </p:cNvPr>
          <p:cNvPicPr>
            <a:picLocks noChangeAspect="1"/>
          </p:cNvPicPr>
          <p:nvPr/>
        </p:nvPicPr>
        <p:blipFill>
          <a:blip r:embed="rId7">
            <a:extLst>
              <a:ext uri="{28A0092B-C50C-407E-A947-70E740481C1C}">
                <a14:useLocalDpi xmlns:a14="http://schemas.microsoft.com/office/drawing/2010/main" val="0"/>
              </a:ext>
            </a:extLst>
          </a:blip>
          <a:srcRect l="2593" t="13768" r="7742" b="11207"/>
          <a:stretch/>
        </p:blipFill>
        <p:spPr>
          <a:xfrm>
            <a:off x="3856561" y="3908681"/>
            <a:ext cx="3610168" cy="18546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64072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0BE067-17EF-1FD2-F829-7A453B01DBE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5CABBE1-06BB-153D-0192-96A78BDC4CDF}"/>
              </a:ext>
            </a:extLst>
          </p:cNvPr>
          <p:cNvSpPr>
            <a:spLocks noGrp="1"/>
          </p:cNvSpPr>
          <p:nvPr>
            <p:ph type="title"/>
          </p:nvPr>
        </p:nvSpPr>
        <p:spPr/>
        <p:txBody>
          <a:bodyPr/>
          <a:lstStyle/>
          <a:p>
            <a:r>
              <a:rPr lang="de-DE" dirty="0">
                <a:solidFill>
                  <a:srgbClr val="0E2841"/>
                </a:solidFill>
              </a:rPr>
              <a:t>Examples of digital twins</a:t>
            </a:r>
          </a:p>
        </p:txBody>
      </p:sp>
      <p:pic>
        <p:nvPicPr>
          <p:cNvPr id="5" name="Grafik 4">
            <a:extLst>
              <a:ext uri="{FF2B5EF4-FFF2-40B4-BE49-F238E27FC236}">
                <a16:creationId xmlns:a16="http://schemas.microsoft.com/office/drawing/2014/main" id="{DC218A2A-8812-DDD4-8CCB-35000E77684C}"/>
              </a:ext>
            </a:extLst>
          </p:cNvPr>
          <p:cNvPicPr>
            <a:picLocks noChangeAspect="1"/>
          </p:cNvPicPr>
          <p:nvPr/>
        </p:nvPicPr>
        <p:blipFill>
          <a:blip r:embed="rId2">
            <a:extLst>
              <a:ext uri="{28A0092B-C50C-407E-A947-70E740481C1C}">
                <a14:useLocalDpi xmlns:a14="http://schemas.microsoft.com/office/drawing/2010/main" val="0"/>
              </a:ext>
            </a:extLst>
          </a:blip>
          <a:srcRect l="5203" r="5203"/>
          <a:stretch/>
        </p:blipFill>
        <p:spPr>
          <a:xfrm>
            <a:off x="472440" y="1732367"/>
            <a:ext cx="2879520" cy="1854618"/>
          </a:xfrm>
          <a:prstGeom prst="rect">
            <a:avLst/>
          </a:prstGeom>
          <a:ln>
            <a:noFill/>
          </a:ln>
          <a:effectLst>
            <a:outerShdw blurRad="292100" dist="139700" dir="2700000" algn="tl" rotWithShape="0">
              <a:srgbClr val="333333">
                <a:alpha val="65000"/>
              </a:srgbClr>
            </a:outerShdw>
          </a:effectLst>
        </p:spPr>
      </p:pic>
      <p:pic>
        <p:nvPicPr>
          <p:cNvPr id="6" name="Grafik 5">
            <a:extLst>
              <a:ext uri="{FF2B5EF4-FFF2-40B4-BE49-F238E27FC236}">
                <a16:creationId xmlns:a16="http://schemas.microsoft.com/office/drawing/2014/main" id="{E1A43F39-E217-320C-E651-3DA18091254E}"/>
              </a:ext>
            </a:extLst>
          </p:cNvPr>
          <p:cNvPicPr>
            <a:picLocks noChangeAspect="1"/>
          </p:cNvPicPr>
          <p:nvPr/>
        </p:nvPicPr>
        <p:blipFill>
          <a:blip r:embed="rId3">
            <a:extLst>
              <a:ext uri="{28A0092B-C50C-407E-A947-70E740481C1C}">
                <a14:useLocalDpi xmlns:a14="http://schemas.microsoft.com/office/drawing/2010/main" val="0"/>
              </a:ext>
            </a:extLst>
          </a:blip>
          <a:srcRect l="9007" t="22669"/>
          <a:stretch/>
        </p:blipFill>
        <p:spPr>
          <a:xfrm>
            <a:off x="3856561" y="1717127"/>
            <a:ext cx="3610168" cy="1879369"/>
          </a:xfrm>
          <a:prstGeom prst="rect">
            <a:avLst/>
          </a:prstGeom>
          <a:ln>
            <a:noFill/>
          </a:ln>
          <a:effectLst>
            <a:outerShdw blurRad="292100" dist="139700" dir="2700000" algn="tl" rotWithShape="0">
              <a:srgbClr val="333333">
                <a:alpha val="65000"/>
              </a:srgbClr>
            </a:outerShdw>
          </a:effectLst>
        </p:spPr>
      </p:pic>
      <p:pic>
        <p:nvPicPr>
          <p:cNvPr id="7" name="Grafik 6">
            <a:extLst>
              <a:ext uri="{FF2B5EF4-FFF2-40B4-BE49-F238E27FC236}">
                <a16:creationId xmlns:a16="http://schemas.microsoft.com/office/drawing/2014/main" id="{C7A2C436-4E7A-1A3A-0DD6-E3B41CDD6E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 y="3883930"/>
            <a:ext cx="2879520" cy="1879369"/>
          </a:xfrm>
          <a:prstGeom prst="rect">
            <a:avLst/>
          </a:prstGeom>
          <a:ln>
            <a:noFill/>
          </a:ln>
          <a:effectLst>
            <a:outerShdw blurRad="292100" dist="139700" dir="2700000" algn="tl" rotWithShape="0">
              <a:srgbClr val="333333">
                <a:alpha val="65000"/>
              </a:srgbClr>
            </a:outerShdw>
          </a:effectLst>
        </p:spPr>
      </p:pic>
      <p:pic>
        <p:nvPicPr>
          <p:cNvPr id="8" name="Grafik 7">
            <a:extLst>
              <a:ext uri="{FF2B5EF4-FFF2-40B4-BE49-F238E27FC236}">
                <a16:creationId xmlns:a16="http://schemas.microsoft.com/office/drawing/2014/main" id="{DED44FE7-09B7-3A94-A2C0-E90297D685CE}"/>
              </a:ext>
            </a:extLst>
          </p:cNvPr>
          <p:cNvPicPr>
            <a:picLocks noChangeAspect="1"/>
          </p:cNvPicPr>
          <p:nvPr/>
        </p:nvPicPr>
        <p:blipFill>
          <a:blip r:embed="rId5" cstate="print">
            <a:extLst>
              <a:ext uri="{28A0092B-C50C-407E-A947-70E740481C1C}">
                <a14:useLocalDpi xmlns:a14="http://schemas.microsoft.com/office/drawing/2010/main" val="0"/>
              </a:ext>
            </a:extLst>
          </a:blip>
          <a:srcRect l="16098" r="1872"/>
          <a:stretch/>
        </p:blipFill>
        <p:spPr>
          <a:xfrm>
            <a:off x="7971244" y="1717126"/>
            <a:ext cx="2879520" cy="1879369"/>
          </a:xfrm>
          <a:prstGeom prst="rect">
            <a:avLst/>
          </a:prstGeom>
          <a:ln>
            <a:noFill/>
          </a:ln>
          <a:effectLst>
            <a:outerShdw blurRad="292100" dist="139700" dir="2700000" algn="tl" rotWithShape="0">
              <a:srgbClr val="333333">
                <a:alpha val="65000"/>
              </a:srgbClr>
            </a:outerShdw>
          </a:effectLst>
        </p:spPr>
      </p:pic>
      <p:pic>
        <p:nvPicPr>
          <p:cNvPr id="10" name="Grafik 9">
            <a:extLst>
              <a:ext uri="{FF2B5EF4-FFF2-40B4-BE49-F238E27FC236}">
                <a16:creationId xmlns:a16="http://schemas.microsoft.com/office/drawing/2014/main" id="{20DCF317-5C2D-3502-010F-D6BF0E6324F7}"/>
              </a:ext>
            </a:extLst>
          </p:cNvPr>
          <p:cNvPicPr>
            <a:picLocks noChangeAspect="1"/>
          </p:cNvPicPr>
          <p:nvPr/>
        </p:nvPicPr>
        <p:blipFill>
          <a:blip r:embed="rId6">
            <a:extLst>
              <a:ext uri="{28A0092B-C50C-407E-A947-70E740481C1C}">
                <a14:useLocalDpi xmlns:a14="http://schemas.microsoft.com/office/drawing/2010/main" val="0"/>
              </a:ext>
            </a:extLst>
          </a:blip>
          <a:srcRect l="4500"/>
          <a:stretch/>
        </p:blipFill>
        <p:spPr>
          <a:xfrm>
            <a:off x="7971244" y="3908681"/>
            <a:ext cx="2879521" cy="1899128"/>
          </a:xfrm>
          <a:prstGeom prst="rect">
            <a:avLst/>
          </a:prstGeom>
          <a:ln>
            <a:noFill/>
          </a:ln>
          <a:effectLst>
            <a:outerShdw blurRad="292100" dist="139700" dir="2700000" algn="tl" rotWithShape="0">
              <a:srgbClr val="333333">
                <a:alpha val="65000"/>
              </a:srgbClr>
            </a:outerShdw>
          </a:effectLst>
        </p:spPr>
      </p:pic>
      <p:pic>
        <p:nvPicPr>
          <p:cNvPr id="11" name="Grafik 10">
            <a:extLst>
              <a:ext uri="{FF2B5EF4-FFF2-40B4-BE49-F238E27FC236}">
                <a16:creationId xmlns:a16="http://schemas.microsoft.com/office/drawing/2014/main" id="{FC2B535F-48A1-1144-B3BC-95B83DC17597}"/>
              </a:ext>
            </a:extLst>
          </p:cNvPr>
          <p:cNvPicPr>
            <a:picLocks noChangeAspect="1"/>
          </p:cNvPicPr>
          <p:nvPr/>
        </p:nvPicPr>
        <p:blipFill>
          <a:blip r:embed="rId7">
            <a:extLst>
              <a:ext uri="{28A0092B-C50C-407E-A947-70E740481C1C}">
                <a14:useLocalDpi xmlns:a14="http://schemas.microsoft.com/office/drawing/2010/main" val="0"/>
              </a:ext>
            </a:extLst>
          </a:blip>
          <a:srcRect l="2593" t="13768" r="7742" b="11207"/>
          <a:stretch/>
        </p:blipFill>
        <p:spPr>
          <a:xfrm>
            <a:off x="3856561" y="3908681"/>
            <a:ext cx="3610168" cy="1854618"/>
          </a:xfrm>
          <a:prstGeom prst="rect">
            <a:avLst/>
          </a:prstGeom>
          <a:ln>
            <a:noFill/>
          </a:ln>
          <a:effectLst>
            <a:outerShdw blurRad="292100" dist="139700" dir="2700000" algn="tl" rotWithShape="0">
              <a:srgbClr val="333333">
                <a:alpha val="65000"/>
              </a:srgbClr>
            </a:outerShdw>
          </a:effectLst>
        </p:spPr>
      </p:pic>
      <p:sp>
        <p:nvSpPr>
          <p:cNvPr id="3" name="Inhaltsplatzhalter 2">
            <a:extLst>
              <a:ext uri="{FF2B5EF4-FFF2-40B4-BE49-F238E27FC236}">
                <a16:creationId xmlns:a16="http://schemas.microsoft.com/office/drawing/2014/main" id="{1C57D128-A9B5-0784-B8BB-E5D6687ED6CF}"/>
              </a:ext>
            </a:extLst>
          </p:cNvPr>
          <p:cNvSpPr>
            <a:spLocks noGrp="1"/>
          </p:cNvSpPr>
          <p:nvPr>
            <p:ph idx="1"/>
          </p:nvPr>
        </p:nvSpPr>
        <p:spPr>
          <a:xfrm>
            <a:off x="3856475" y="2998033"/>
            <a:ext cx="3610168" cy="624900"/>
          </a:xfrm>
          <a:solidFill>
            <a:schemeClr val="bg1">
              <a:lumMod val="75000"/>
              <a:alpha val="78000"/>
            </a:schemeClr>
          </a:solidFill>
        </p:spPr>
        <p:txBody>
          <a:bodyPr vert="horz" lIns="91440" tIns="45720" rIns="91440" bIns="45720" rtlCol="0" anchor="t">
            <a:noAutofit/>
          </a:bodyPr>
          <a:lstStyle/>
          <a:p>
            <a:pPr marL="0" indent="0" algn="ctr">
              <a:buNone/>
            </a:pPr>
            <a:r>
              <a:rPr lang="de-DE" sz="1900" dirty="0"/>
              <a:t>conveyor belt </a:t>
            </a:r>
          </a:p>
          <a:p>
            <a:pPr marL="0" indent="0" algn="ctr">
              <a:buNone/>
            </a:pPr>
            <a:r>
              <a:rPr lang="de-DE" sz="1900" dirty="0"/>
              <a:t>with light beams</a:t>
            </a:r>
          </a:p>
          <a:p>
            <a:pPr marL="0" indent="0" algn="ctr">
              <a:buNone/>
            </a:pPr>
            <a:endParaRPr lang="de-DE" sz="1900" dirty="0"/>
          </a:p>
        </p:txBody>
      </p:sp>
      <p:sp>
        <p:nvSpPr>
          <p:cNvPr id="4" name="Inhaltsplatzhalter 2">
            <a:extLst>
              <a:ext uri="{FF2B5EF4-FFF2-40B4-BE49-F238E27FC236}">
                <a16:creationId xmlns:a16="http://schemas.microsoft.com/office/drawing/2014/main" id="{D076026E-32C5-F8FA-A9FB-1FD5E8B74523}"/>
              </a:ext>
            </a:extLst>
          </p:cNvPr>
          <p:cNvSpPr txBox="1">
            <a:spLocks/>
          </p:cNvSpPr>
          <p:nvPr/>
        </p:nvSpPr>
        <p:spPr>
          <a:xfrm>
            <a:off x="472440" y="5228124"/>
            <a:ext cx="2902808" cy="535175"/>
          </a:xfrm>
          <a:prstGeom prst="rect">
            <a:avLst/>
          </a:prstGeom>
          <a:solidFill>
            <a:schemeClr val="bg1">
              <a:lumMod val="75000"/>
              <a:alpha val="78000"/>
            </a:schemeClr>
          </a:solidFill>
        </p:spPr>
        <p:txBody>
          <a:bodyPr vert="horz" lIns="91440" tIns="45720" rIns="91440" bIns="45720" rtlCol="0" anchor="t">
            <a:normAutofit/>
          </a:bodyPr>
          <a:lstStyle>
            <a:lvl1pPr indent="0" algn="ctr">
              <a:lnSpc>
                <a:spcPct val="90000"/>
              </a:lnSpc>
              <a:spcBef>
                <a:spcPts val="1000"/>
              </a:spcBef>
              <a:buFont typeface="Wingdings" panose="05000000000000000000" pitchFamily="2" charset="2"/>
              <a:buNone/>
              <a:defRPr lang="de-DE" sz="2000" smtClean="0">
                <a:solidFill>
                  <a:schemeClr val="tx2"/>
                </a:solidFill>
              </a:defRPr>
            </a:lvl1pPr>
            <a:lvl2pPr marL="685800" indent="-228600">
              <a:lnSpc>
                <a:spcPct val="90000"/>
              </a:lnSpc>
              <a:spcBef>
                <a:spcPts val="500"/>
              </a:spcBef>
              <a:buFont typeface="Wingdings" panose="05000000000000000000" pitchFamily="2" charset="2"/>
              <a:buChar char="§"/>
              <a:defRPr lang="de-DE" sz="2400" smtClean="0"/>
            </a:lvl2pPr>
            <a:lvl3pPr marL="1143000" indent="-228600">
              <a:lnSpc>
                <a:spcPct val="90000"/>
              </a:lnSpc>
              <a:spcBef>
                <a:spcPts val="500"/>
              </a:spcBef>
              <a:buFont typeface="Wingdings" panose="05000000000000000000" pitchFamily="2" charset="2"/>
              <a:buChar char="§"/>
              <a:defRPr lang="de-DE" sz="2000" smtClean="0"/>
            </a:lvl3pPr>
            <a:lvl4pPr marL="1600200" indent="-228600">
              <a:lnSpc>
                <a:spcPct val="90000"/>
              </a:lnSpc>
              <a:spcBef>
                <a:spcPts val="500"/>
              </a:spcBef>
              <a:buFont typeface="Wingdings" panose="05000000000000000000" pitchFamily="2" charset="2"/>
              <a:buChar char="§"/>
              <a:defRPr lang="de-DE" smtClean="0"/>
            </a:lvl4pPr>
            <a:lvl5pPr marL="2057400" indent="-228600">
              <a:lnSpc>
                <a:spcPct val="90000"/>
              </a:lnSpc>
              <a:spcBef>
                <a:spcPts val="500"/>
              </a:spcBef>
              <a:buFont typeface="Wingdings" panose="05000000000000000000" pitchFamily="2" charset="2"/>
              <a:buChar char="§"/>
              <a:defRPr lang="de-DE" smtClean="0"/>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900" dirty="0"/>
              <a:t>workpiece handling</a:t>
            </a:r>
          </a:p>
          <a:p>
            <a:endParaRPr lang="de-DE" sz="1900" dirty="0"/>
          </a:p>
        </p:txBody>
      </p:sp>
      <p:sp>
        <p:nvSpPr>
          <p:cNvPr id="9" name="Inhaltsplatzhalter 2">
            <a:extLst>
              <a:ext uri="{FF2B5EF4-FFF2-40B4-BE49-F238E27FC236}">
                <a16:creationId xmlns:a16="http://schemas.microsoft.com/office/drawing/2014/main" id="{C9D4F945-AE70-80AE-61CD-D4BAAF9F3531}"/>
              </a:ext>
            </a:extLst>
          </p:cNvPr>
          <p:cNvSpPr txBox="1">
            <a:spLocks/>
          </p:cNvSpPr>
          <p:nvPr/>
        </p:nvSpPr>
        <p:spPr>
          <a:xfrm>
            <a:off x="472440" y="3003170"/>
            <a:ext cx="2879520" cy="583367"/>
          </a:xfrm>
          <a:prstGeom prst="rect">
            <a:avLst/>
          </a:prstGeom>
          <a:solidFill>
            <a:schemeClr val="bg1">
              <a:lumMod val="75000"/>
              <a:alpha val="78000"/>
            </a:schemeClr>
          </a:solidFill>
        </p:spPr>
        <p:txBody>
          <a:bodyPr vert="horz" lIns="91440" tIns="45720" rIns="91440" bIns="45720" rtlCol="0" anchor="t">
            <a:normAutofit/>
          </a:bodyPr>
          <a:lstStyle>
            <a:defPPr>
              <a:defRPr lang="de-DE"/>
            </a:defPPr>
            <a:lvl1pPr indent="0" algn="ctr">
              <a:lnSpc>
                <a:spcPct val="90000"/>
              </a:lnSpc>
              <a:spcBef>
                <a:spcPts val="1000"/>
              </a:spcBef>
              <a:buFont typeface="Wingdings" panose="05000000000000000000" pitchFamily="2" charset="2"/>
              <a:buNone/>
              <a:defRPr sz="2000">
                <a:solidFill>
                  <a:schemeClr val="tx2"/>
                </a:solidFill>
              </a:defRPr>
            </a:lvl1pPr>
            <a:lvl2pPr marL="685800" indent="-228600">
              <a:lnSpc>
                <a:spcPct val="90000"/>
              </a:lnSpc>
              <a:spcBef>
                <a:spcPts val="500"/>
              </a:spcBef>
              <a:buFont typeface="Wingdings" panose="05000000000000000000" pitchFamily="2" charset="2"/>
              <a:buChar char="§"/>
              <a:defRPr sz="2400"/>
            </a:lvl2pPr>
            <a:lvl3pPr marL="1143000" indent="-228600">
              <a:lnSpc>
                <a:spcPct val="90000"/>
              </a:lnSpc>
              <a:spcBef>
                <a:spcPts val="500"/>
              </a:spcBef>
              <a:buFont typeface="Wingdings" panose="05000000000000000000" pitchFamily="2" charset="2"/>
              <a:buChar char="§"/>
              <a:defRPr sz="2000"/>
            </a:lvl3pPr>
            <a:lvl4pPr marL="1600200" indent="-228600">
              <a:lnSpc>
                <a:spcPct val="90000"/>
              </a:lnSpc>
              <a:spcBef>
                <a:spcPts val="500"/>
              </a:spcBef>
              <a:buFont typeface="Wingdings" panose="05000000000000000000" pitchFamily="2" charset="2"/>
              <a:buChar char="§"/>
            </a:lvl4pPr>
            <a:lvl5pPr marL="2057400" indent="-228600">
              <a:lnSpc>
                <a:spcPct val="90000"/>
              </a:lnSpc>
              <a:spcBef>
                <a:spcPts val="500"/>
              </a:spcBef>
              <a:buFont typeface="Wingdings" panose="05000000000000000000" pitchFamily="2" charset="2"/>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900" dirty="0"/>
              <a:t>physical bodies</a:t>
            </a:r>
          </a:p>
          <a:p>
            <a:endParaRPr lang="de-DE" sz="1900" dirty="0"/>
          </a:p>
        </p:txBody>
      </p:sp>
      <p:sp>
        <p:nvSpPr>
          <p:cNvPr id="12" name="Inhaltsplatzhalter 2">
            <a:extLst>
              <a:ext uri="{FF2B5EF4-FFF2-40B4-BE49-F238E27FC236}">
                <a16:creationId xmlns:a16="http://schemas.microsoft.com/office/drawing/2014/main" id="{944F988F-36DC-CC20-6295-34D7A2AB67A5}"/>
              </a:ext>
            </a:extLst>
          </p:cNvPr>
          <p:cNvSpPr txBox="1">
            <a:spLocks/>
          </p:cNvSpPr>
          <p:nvPr/>
        </p:nvSpPr>
        <p:spPr>
          <a:xfrm>
            <a:off x="3856475" y="5228123"/>
            <a:ext cx="3610168" cy="535175"/>
          </a:xfrm>
          <a:prstGeom prst="rect">
            <a:avLst/>
          </a:prstGeom>
          <a:solidFill>
            <a:schemeClr val="bg1">
              <a:lumMod val="75000"/>
              <a:alpha val="78000"/>
            </a:schemeClr>
          </a:solidFill>
        </p:spPr>
        <p:txBody>
          <a:bodyPr vert="horz" lIns="91440" tIns="45720" rIns="91440" bIns="45720" rtlCol="0" anchor="t">
            <a:normAutofit/>
          </a:bodyPr>
          <a:lstStyle>
            <a:defPPr>
              <a:defRPr lang="de-DE"/>
            </a:defPPr>
            <a:lvl1pPr indent="0" algn="ctr">
              <a:lnSpc>
                <a:spcPct val="90000"/>
              </a:lnSpc>
              <a:spcBef>
                <a:spcPts val="1000"/>
              </a:spcBef>
              <a:buFont typeface="Wingdings" panose="05000000000000000000" pitchFamily="2" charset="2"/>
              <a:buNone/>
              <a:defRPr sz="2000">
                <a:solidFill>
                  <a:schemeClr val="tx2"/>
                </a:solidFill>
              </a:defRPr>
            </a:lvl1pPr>
            <a:lvl2pPr marL="685800" indent="-228600">
              <a:lnSpc>
                <a:spcPct val="90000"/>
              </a:lnSpc>
              <a:spcBef>
                <a:spcPts val="500"/>
              </a:spcBef>
              <a:buFont typeface="Wingdings" panose="05000000000000000000" pitchFamily="2" charset="2"/>
              <a:buChar char="§"/>
              <a:defRPr sz="2400"/>
            </a:lvl2pPr>
            <a:lvl3pPr marL="1143000" indent="-228600">
              <a:lnSpc>
                <a:spcPct val="90000"/>
              </a:lnSpc>
              <a:spcBef>
                <a:spcPts val="500"/>
              </a:spcBef>
              <a:buFont typeface="Wingdings" panose="05000000000000000000" pitchFamily="2" charset="2"/>
              <a:buChar char="§"/>
              <a:defRPr sz="2000"/>
            </a:lvl3pPr>
            <a:lvl4pPr marL="1600200" indent="-228600">
              <a:lnSpc>
                <a:spcPct val="90000"/>
              </a:lnSpc>
              <a:spcBef>
                <a:spcPts val="500"/>
              </a:spcBef>
              <a:buFont typeface="Wingdings" panose="05000000000000000000" pitchFamily="2" charset="2"/>
              <a:buChar char="§"/>
            </a:lvl4pPr>
            <a:lvl5pPr marL="2057400" indent="-228600">
              <a:lnSpc>
                <a:spcPct val="90000"/>
              </a:lnSpc>
              <a:spcBef>
                <a:spcPts val="500"/>
              </a:spcBef>
              <a:buFont typeface="Wingdings" panose="05000000000000000000" pitchFamily="2" charset="2"/>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de-DE" sz="1900" dirty="0"/>
              <a:t>lift handling</a:t>
            </a:r>
          </a:p>
        </p:txBody>
      </p:sp>
      <p:sp>
        <p:nvSpPr>
          <p:cNvPr id="13" name="Inhaltsplatzhalter 2">
            <a:extLst>
              <a:ext uri="{FF2B5EF4-FFF2-40B4-BE49-F238E27FC236}">
                <a16:creationId xmlns:a16="http://schemas.microsoft.com/office/drawing/2014/main" id="{54665A99-F497-48D0-A9B3-58130F1B4EB0}"/>
              </a:ext>
            </a:extLst>
          </p:cNvPr>
          <p:cNvSpPr txBox="1">
            <a:spLocks/>
          </p:cNvSpPr>
          <p:nvPr/>
        </p:nvSpPr>
        <p:spPr>
          <a:xfrm>
            <a:off x="7971244" y="2998033"/>
            <a:ext cx="2879519" cy="624900"/>
          </a:xfrm>
          <a:prstGeom prst="rect">
            <a:avLst/>
          </a:prstGeom>
          <a:solidFill>
            <a:schemeClr val="bg1">
              <a:lumMod val="75000"/>
              <a:alpha val="78000"/>
            </a:schemeClr>
          </a:solidFill>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Wingdings" panose="05000000000000000000" pitchFamily="2" charset="2"/>
              <a:buChar char="§"/>
              <a:defRPr lang="de-DE" sz="2800" kern="1200" smtClean="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lang="de-DE" sz="24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lang="de-DE" sz="20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Wingdings" panose="05000000000000000000" pitchFamily="2" charset="2"/>
              <a:buNone/>
            </a:pPr>
            <a:r>
              <a:rPr lang="de-DE" sz="1900" dirty="0"/>
              <a:t>Material sorting (metal and non metal)</a:t>
            </a:r>
          </a:p>
          <a:p>
            <a:pPr algn="ctr"/>
            <a:endParaRPr lang="de-DE" sz="1900" dirty="0"/>
          </a:p>
        </p:txBody>
      </p:sp>
      <p:sp>
        <p:nvSpPr>
          <p:cNvPr id="14" name="Inhaltsplatzhalter 2">
            <a:extLst>
              <a:ext uri="{FF2B5EF4-FFF2-40B4-BE49-F238E27FC236}">
                <a16:creationId xmlns:a16="http://schemas.microsoft.com/office/drawing/2014/main" id="{D0F30718-0B7A-5A4F-C871-7730A32C47A3}"/>
              </a:ext>
            </a:extLst>
          </p:cNvPr>
          <p:cNvSpPr txBox="1">
            <a:spLocks/>
          </p:cNvSpPr>
          <p:nvPr/>
        </p:nvSpPr>
        <p:spPr>
          <a:xfrm>
            <a:off x="7971244" y="5183260"/>
            <a:ext cx="2879519" cy="624900"/>
          </a:xfrm>
          <a:prstGeom prst="rect">
            <a:avLst/>
          </a:prstGeom>
          <a:solidFill>
            <a:schemeClr val="bg1">
              <a:lumMod val="75000"/>
              <a:alpha val="78000"/>
            </a:schemeClr>
          </a:solidFill>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Wingdings" panose="05000000000000000000" pitchFamily="2" charset="2"/>
              <a:buChar char="§"/>
              <a:defRPr lang="de-DE" sz="2800" kern="1200" smtClean="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lang="de-DE" sz="24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lang="de-DE" sz="20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Wingdings" panose="05000000000000000000" pitchFamily="2" charset="2"/>
              <a:buNone/>
            </a:pPr>
            <a:r>
              <a:rPr lang="de-DE" sz="1900" dirty="0"/>
              <a:t>CP lab transfer track</a:t>
            </a:r>
          </a:p>
          <a:p>
            <a:pPr algn="ctr"/>
            <a:endParaRPr lang="de-DE" sz="1900" dirty="0"/>
          </a:p>
        </p:txBody>
      </p:sp>
    </p:spTree>
    <p:extLst>
      <p:ext uri="{BB962C8B-B14F-4D97-AF65-F5344CB8AC3E}">
        <p14:creationId xmlns:p14="http://schemas.microsoft.com/office/powerpoint/2010/main" val="1804644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AC9E8-71C4-218F-62BE-21C18A7CE4C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7F45D863-5A51-3AA8-8F49-0213AEF2EE66}"/>
              </a:ext>
            </a:extLst>
          </p:cNvPr>
          <p:cNvSpPr>
            <a:spLocks noGrp="1"/>
          </p:cNvSpPr>
          <p:nvPr>
            <p:ph type="title"/>
          </p:nvPr>
        </p:nvSpPr>
        <p:spPr/>
        <p:txBody>
          <a:bodyPr/>
          <a:lstStyle/>
          <a:p>
            <a:r>
              <a:rPr lang="de-DE" dirty="0">
                <a:solidFill>
                  <a:srgbClr val="0E2841"/>
                </a:solidFill>
              </a:rPr>
              <a:t>Physical bodies</a:t>
            </a:r>
          </a:p>
        </p:txBody>
      </p:sp>
      <p:sp>
        <p:nvSpPr>
          <p:cNvPr id="3" name="Inhaltsplatzhalter 2">
            <a:extLst>
              <a:ext uri="{FF2B5EF4-FFF2-40B4-BE49-F238E27FC236}">
                <a16:creationId xmlns:a16="http://schemas.microsoft.com/office/drawing/2014/main" id="{FA4F1984-3849-B69A-65F0-75A0963A4F9E}"/>
              </a:ext>
            </a:extLst>
          </p:cNvPr>
          <p:cNvSpPr>
            <a:spLocks noGrp="1"/>
          </p:cNvSpPr>
          <p:nvPr>
            <p:ph idx="1"/>
          </p:nvPr>
        </p:nvSpPr>
        <p:spPr>
          <a:xfrm>
            <a:off x="7136591" y="1801564"/>
            <a:ext cx="4582969" cy="3369791"/>
          </a:xfrm>
        </p:spPr>
        <p:txBody>
          <a:bodyPr>
            <a:normAutofit/>
          </a:bodyPr>
          <a:lstStyle/>
          <a:p>
            <a:pPr marL="0" indent="0">
              <a:buNone/>
            </a:pPr>
            <a:r>
              <a:rPr lang="en-US" dirty="0"/>
              <a:t>The digital models can be given physical properties (e.g. density, friction, ...). Thus, the model behavior corresponds to the real behavior. The bodies roll down the ramp at different speeds. Also bodies can leave the ramp.</a:t>
            </a:r>
            <a:endParaRPr lang="de-DE" dirty="0"/>
          </a:p>
        </p:txBody>
      </p:sp>
      <p:pic>
        <p:nvPicPr>
          <p:cNvPr id="4" name="Grafik 3">
            <a:extLst>
              <a:ext uri="{FF2B5EF4-FFF2-40B4-BE49-F238E27FC236}">
                <a16:creationId xmlns:a16="http://schemas.microsoft.com/office/drawing/2014/main" id="{5A2BF21B-4157-6D2D-30FD-A9D99807B1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440" y="1558370"/>
            <a:ext cx="3123688" cy="1795983"/>
          </a:xfrm>
          <a:prstGeom prst="rect">
            <a:avLst/>
          </a:prstGeom>
        </p:spPr>
      </p:pic>
      <p:pic>
        <p:nvPicPr>
          <p:cNvPr id="5" name="Grafik 4">
            <a:extLst>
              <a:ext uri="{FF2B5EF4-FFF2-40B4-BE49-F238E27FC236}">
                <a16:creationId xmlns:a16="http://schemas.microsoft.com/office/drawing/2014/main" id="{9AEFD91F-5FFA-AC21-CC89-10154AE317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696" y="4082426"/>
            <a:ext cx="3123687" cy="1802524"/>
          </a:xfrm>
          <a:prstGeom prst="rect">
            <a:avLst/>
          </a:prstGeom>
        </p:spPr>
      </p:pic>
      <p:pic>
        <p:nvPicPr>
          <p:cNvPr id="6" name="Grafik 5">
            <a:extLst>
              <a:ext uri="{FF2B5EF4-FFF2-40B4-BE49-F238E27FC236}">
                <a16:creationId xmlns:a16="http://schemas.microsoft.com/office/drawing/2014/main" id="{93D57AFC-CAE9-224D-D17C-4514C82EE8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6128" y="2775574"/>
            <a:ext cx="3039163" cy="1744370"/>
          </a:xfrm>
          <a:prstGeom prst="rect">
            <a:avLst/>
          </a:prstGeom>
        </p:spPr>
      </p:pic>
    </p:spTree>
    <p:extLst>
      <p:ext uri="{BB962C8B-B14F-4D97-AF65-F5344CB8AC3E}">
        <p14:creationId xmlns:p14="http://schemas.microsoft.com/office/powerpoint/2010/main" val="1091112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D84A7-0EE8-97FC-D8B5-9AD768CE025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6E54EBC-CDE1-4D59-6747-77CE0CE18D08}"/>
              </a:ext>
            </a:extLst>
          </p:cNvPr>
          <p:cNvSpPr>
            <a:spLocks noGrp="1"/>
          </p:cNvSpPr>
          <p:nvPr>
            <p:ph type="title"/>
          </p:nvPr>
        </p:nvSpPr>
        <p:spPr/>
        <p:txBody>
          <a:bodyPr/>
          <a:lstStyle/>
          <a:p>
            <a:r>
              <a:rPr lang="de-DE" dirty="0">
                <a:solidFill>
                  <a:srgbClr val="0E2841"/>
                </a:solidFill>
              </a:rPr>
              <a:t>Conveyor belt with light beams</a:t>
            </a:r>
          </a:p>
        </p:txBody>
      </p:sp>
      <p:pic>
        <p:nvPicPr>
          <p:cNvPr id="5" name="Grafik 4">
            <a:extLst>
              <a:ext uri="{FF2B5EF4-FFF2-40B4-BE49-F238E27FC236}">
                <a16:creationId xmlns:a16="http://schemas.microsoft.com/office/drawing/2014/main" id="{46DC531D-3E39-DF8B-798C-2255BA46D6AE}"/>
              </a:ext>
            </a:extLst>
          </p:cNvPr>
          <p:cNvPicPr>
            <a:picLocks noChangeAspect="1"/>
          </p:cNvPicPr>
          <p:nvPr/>
        </p:nvPicPr>
        <p:blipFill>
          <a:blip r:embed="rId2">
            <a:extLst>
              <a:ext uri="{28A0092B-C50C-407E-A947-70E740481C1C}">
                <a14:useLocalDpi xmlns:a14="http://schemas.microsoft.com/office/drawing/2010/main" val="0"/>
              </a:ext>
            </a:extLst>
          </a:blip>
          <a:srcRect l="9007" t="22669"/>
          <a:stretch/>
        </p:blipFill>
        <p:spPr>
          <a:xfrm>
            <a:off x="578339" y="1843097"/>
            <a:ext cx="5503686" cy="2865090"/>
          </a:xfrm>
          <a:prstGeom prst="rect">
            <a:avLst/>
          </a:prstGeom>
          <a:ln>
            <a:noFill/>
          </a:ln>
          <a:effectLst>
            <a:outerShdw blurRad="292100" dist="139700" dir="2700000" algn="tl" rotWithShape="0">
              <a:srgbClr val="333333">
                <a:alpha val="65000"/>
              </a:srgbClr>
            </a:outerShdw>
          </a:effectLst>
        </p:spPr>
      </p:pic>
      <p:sp>
        <p:nvSpPr>
          <p:cNvPr id="4" name="Inhaltsplatzhalter 2">
            <a:extLst>
              <a:ext uri="{FF2B5EF4-FFF2-40B4-BE49-F238E27FC236}">
                <a16:creationId xmlns:a16="http://schemas.microsoft.com/office/drawing/2014/main" id="{4589C7C9-0648-D10A-E45C-1886FE550C6A}"/>
              </a:ext>
            </a:extLst>
          </p:cNvPr>
          <p:cNvSpPr txBox="1">
            <a:spLocks/>
          </p:cNvSpPr>
          <p:nvPr/>
        </p:nvSpPr>
        <p:spPr>
          <a:xfrm>
            <a:off x="6798493" y="1843097"/>
            <a:ext cx="4582969" cy="3369791"/>
          </a:xfrm>
          <a:prstGeom prst="rect">
            <a:avLst/>
          </a:prstGeom>
        </p:spPr>
        <p:txBody>
          <a:bodyPr vert="horz" lIns="91440" tIns="45720" rIns="91440" bIns="45720" rtlCol="0" anchor="t">
            <a:normAutofit/>
          </a:bodyPr>
          <a:lstStyle>
            <a:defPPr>
              <a:defRPr lang="de-DE"/>
            </a:defPPr>
            <a:lvl1pPr>
              <a:lnSpc>
                <a:spcPct val="90000"/>
              </a:lnSpc>
              <a:spcBef>
                <a:spcPts val="1000"/>
              </a:spcBef>
              <a:defRPr sz="2800">
                <a:solidFill>
                  <a:schemeClr val="tx2"/>
                </a:solidFill>
              </a:defRPr>
            </a:lvl1pPr>
            <a:lvl2pPr marL="685800" indent="-228600">
              <a:lnSpc>
                <a:spcPct val="90000"/>
              </a:lnSpc>
              <a:spcBef>
                <a:spcPts val="500"/>
              </a:spcBef>
              <a:buFont typeface="Wingdings" panose="05000000000000000000" pitchFamily="2" charset="2"/>
              <a:buChar char="§"/>
              <a:defRPr sz="2400"/>
            </a:lvl2pPr>
            <a:lvl3pPr marL="1143000" indent="-228600">
              <a:lnSpc>
                <a:spcPct val="90000"/>
              </a:lnSpc>
              <a:spcBef>
                <a:spcPts val="500"/>
              </a:spcBef>
              <a:buFont typeface="Wingdings" panose="05000000000000000000" pitchFamily="2" charset="2"/>
              <a:buChar char="§"/>
              <a:defRPr sz="2000"/>
            </a:lvl3pPr>
            <a:lvl4pPr marL="1600200" indent="-228600">
              <a:lnSpc>
                <a:spcPct val="90000"/>
              </a:lnSpc>
              <a:spcBef>
                <a:spcPts val="500"/>
              </a:spcBef>
              <a:buFont typeface="Wingdings" panose="05000000000000000000" pitchFamily="2" charset="2"/>
              <a:buChar char="§"/>
            </a:lvl4pPr>
            <a:lvl5pPr marL="2057400" indent="-228600">
              <a:lnSpc>
                <a:spcPct val="90000"/>
              </a:lnSpc>
              <a:spcBef>
                <a:spcPts val="500"/>
              </a:spcBef>
              <a:buFont typeface="Wingdings" panose="05000000000000000000" pitchFamily="2" charset="2"/>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Different bodies can be transported on the belt. Modelled light barriers give signals (e.g. to a controller) that can be further processed.</a:t>
            </a:r>
          </a:p>
        </p:txBody>
      </p:sp>
    </p:spTree>
    <p:extLst>
      <p:ext uri="{BB962C8B-B14F-4D97-AF65-F5344CB8AC3E}">
        <p14:creationId xmlns:p14="http://schemas.microsoft.com/office/powerpoint/2010/main" val="66105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B6831-B340-034C-86BF-F32F6F5DBA0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67A5346-1BB9-B3D8-74B2-B82AD2B2783B}"/>
              </a:ext>
            </a:extLst>
          </p:cNvPr>
          <p:cNvSpPr>
            <a:spLocks noGrp="1"/>
          </p:cNvSpPr>
          <p:nvPr>
            <p:ph type="title"/>
          </p:nvPr>
        </p:nvSpPr>
        <p:spPr/>
        <p:txBody>
          <a:bodyPr/>
          <a:lstStyle/>
          <a:p>
            <a:r>
              <a:rPr lang="de-DE" dirty="0">
                <a:solidFill>
                  <a:srgbClr val="0E2841"/>
                </a:solidFill>
              </a:rPr>
              <a:t>Workpiece handling</a:t>
            </a:r>
          </a:p>
        </p:txBody>
      </p:sp>
      <p:sp>
        <p:nvSpPr>
          <p:cNvPr id="7" name="Inhaltsplatzhalter 2">
            <a:extLst>
              <a:ext uri="{FF2B5EF4-FFF2-40B4-BE49-F238E27FC236}">
                <a16:creationId xmlns:a16="http://schemas.microsoft.com/office/drawing/2014/main" id="{5C0D304F-FD45-3DFB-4E82-78D118CF1500}"/>
              </a:ext>
            </a:extLst>
          </p:cNvPr>
          <p:cNvSpPr txBox="1">
            <a:spLocks/>
          </p:cNvSpPr>
          <p:nvPr/>
        </p:nvSpPr>
        <p:spPr>
          <a:xfrm>
            <a:off x="7376085" y="1827727"/>
            <a:ext cx="4582969" cy="3369791"/>
          </a:xfrm>
          <a:prstGeom prst="rect">
            <a:avLst/>
          </a:prstGeom>
        </p:spPr>
        <p:txBody>
          <a:bodyPr vert="horz" lIns="91440" tIns="45720" rIns="91440" bIns="45720" rtlCol="0" anchor="t">
            <a:normAutofit/>
          </a:bodyPr>
          <a:lstStyle>
            <a:defPPr>
              <a:defRPr lang="de-DE"/>
            </a:defPPr>
            <a:lvl1pPr>
              <a:lnSpc>
                <a:spcPct val="90000"/>
              </a:lnSpc>
              <a:spcBef>
                <a:spcPts val="1000"/>
              </a:spcBef>
              <a:defRPr sz="2800">
                <a:solidFill>
                  <a:schemeClr val="tx2"/>
                </a:solidFill>
              </a:defRPr>
            </a:lvl1pPr>
            <a:lvl2pPr marL="685800" indent="-228600">
              <a:lnSpc>
                <a:spcPct val="90000"/>
              </a:lnSpc>
              <a:spcBef>
                <a:spcPts val="500"/>
              </a:spcBef>
              <a:buFont typeface="Wingdings" panose="05000000000000000000" pitchFamily="2" charset="2"/>
              <a:buChar char="§"/>
              <a:defRPr sz="2400"/>
            </a:lvl2pPr>
            <a:lvl3pPr marL="1143000" indent="-228600">
              <a:lnSpc>
                <a:spcPct val="90000"/>
              </a:lnSpc>
              <a:spcBef>
                <a:spcPts val="500"/>
              </a:spcBef>
              <a:buFont typeface="Wingdings" panose="05000000000000000000" pitchFamily="2" charset="2"/>
              <a:buChar char="§"/>
              <a:defRPr sz="2000"/>
            </a:lvl3pPr>
            <a:lvl4pPr marL="1600200" indent="-228600">
              <a:lnSpc>
                <a:spcPct val="90000"/>
              </a:lnSpc>
              <a:spcBef>
                <a:spcPts val="500"/>
              </a:spcBef>
              <a:buFont typeface="Wingdings" panose="05000000000000000000" pitchFamily="2" charset="2"/>
              <a:buChar char="§"/>
            </a:lvl4pPr>
            <a:lvl5pPr marL="2057400" indent="-228600">
              <a:lnSpc>
                <a:spcPct val="90000"/>
              </a:lnSpc>
              <a:spcBef>
                <a:spcPts val="500"/>
              </a:spcBef>
              <a:buFont typeface="Wingdings" panose="05000000000000000000" pitchFamily="2" charset="2"/>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US" dirty="0"/>
              <a:t>Digital pneumatic cylinders extend and transmit a force to the workpieces so that they reach the next conveyor belt. The cylinders can be integrated into PLC programming and controlled.</a:t>
            </a:r>
          </a:p>
        </p:txBody>
      </p:sp>
      <p:pic>
        <p:nvPicPr>
          <p:cNvPr id="1025" name="Grafik 6">
            <a:extLst>
              <a:ext uri="{FF2B5EF4-FFF2-40B4-BE49-F238E27FC236}">
                <a16:creationId xmlns:a16="http://schemas.microsoft.com/office/drawing/2014/main" id="{C6DC299D-E74F-AEF5-50E5-B3A471BFCD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852" y="1377113"/>
            <a:ext cx="3302289" cy="2267080"/>
          </a:xfrm>
          <a:prstGeom prst="rect">
            <a:avLst/>
          </a:prstGeom>
          <a:noFill/>
          <a:extLst>
            <a:ext uri="{909E8E84-426E-40DD-AFC4-6F175D3DCCD1}">
              <a14:hiddenFill xmlns:a14="http://schemas.microsoft.com/office/drawing/2010/main">
                <a:solidFill>
                  <a:srgbClr val="FFFFFF"/>
                </a:solidFill>
              </a14:hiddenFill>
            </a:ext>
          </a:extLst>
        </p:spPr>
      </p:pic>
      <p:pic>
        <p:nvPicPr>
          <p:cNvPr id="11" name="Grafik 10">
            <a:extLst>
              <a:ext uri="{FF2B5EF4-FFF2-40B4-BE49-F238E27FC236}">
                <a16:creationId xmlns:a16="http://schemas.microsoft.com/office/drawing/2014/main" id="{FB7183AA-828D-5F30-A45B-F45F4AD18F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10" y="2430284"/>
            <a:ext cx="3455563" cy="2164679"/>
          </a:xfrm>
          <a:prstGeom prst="rect">
            <a:avLst/>
          </a:prstGeom>
        </p:spPr>
      </p:pic>
      <p:pic>
        <p:nvPicPr>
          <p:cNvPr id="5" name="Grafik 4">
            <a:extLst>
              <a:ext uri="{FF2B5EF4-FFF2-40B4-BE49-F238E27FC236}">
                <a16:creationId xmlns:a16="http://schemas.microsoft.com/office/drawing/2014/main" id="{72019395-E09B-A7CC-51FD-E4AA70DD52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4037" y="3429000"/>
            <a:ext cx="3455563" cy="225533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948418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2DD2A1-67D8-7BF9-211D-DB7759A61710}"/>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EC15045-FC46-92A8-D259-127D7B686ED5}"/>
              </a:ext>
            </a:extLst>
          </p:cNvPr>
          <p:cNvSpPr>
            <a:spLocks noGrp="1"/>
          </p:cNvSpPr>
          <p:nvPr>
            <p:ph type="title"/>
          </p:nvPr>
        </p:nvSpPr>
        <p:spPr/>
        <p:txBody>
          <a:bodyPr/>
          <a:lstStyle/>
          <a:p>
            <a:r>
              <a:rPr lang="de-DE" dirty="0">
                <a:solidFill>
                  <a:srgbClr val="0E2841"/>
                </a:solidFill>
              </a:rPr>
              <a:t>Lift handling</a:t>
            </a:r>
          </a:p>
        </p:txBody>
      </p:sp>
      <p:pic>
        <p:nvPicPr>
          <p:cNvPr id="5" name="Grafik 4">
            <a:extLst>
              <a:ext uri="{FF2B5EF4-FFF2-40B4-BE49-F238E27FC236}">
                <a16:creationId xmlns:a16="http://schemas.microsoft.com/office/drawing/2014/main" id="{F3ADCEC9-A63B-9621-45AE-1B2426F678DB}"/>
              </a:ext>
            </a:extLst>
          </p:cNvPr>
          <p:cNvPicPr>
            <a:picLocks noChangeAspect="1"/>
          </p:cNvPicPr>
          <p:nvPr/>
        </p:nvPicPr>
        <p:blipFill>
          <a:blip r:embed="rId2">
            <a:extLst>
              <a:ext uri="{28A0092B-C50C-407E-A947-70E740481C1C}">
                <a14:useLocalDpi xmlns:a14="http://schemas.microsoft.com/office/drawing/2010/main" val="0"/>
              </a:ext>
            </a:extLst>
          </a:blip>
          <a:srcRect l="2593" t="13768" r="7742" b="11207"/>
          <a:stretch/>
        </p:blipFill>
        <p:spPr>
          <a:xfrm>
            <a:off x="472440" y="1758867"/>
            <a:ext cx="5236672" cy="2690187"/>
          </a:xfrm>
          <a:prstGeom prst="rect">
            <a:avLst/>
          </a:prstGeom>
          <a:ln>
            <a:noFill/>
          </a:ln>
          <a:effectLst>
            <a:outerShdw blurRad="292100" dist="139700" dir="2700000" algn="tl" rotWithShape="0">
              <a:srgbClr val="333333">
                <a:alpha val="65000"/>
              </a:srgbClr>
            </a:outerShdw>
          </a:effectLst>
        </p:spPr>
      </p:pic>
      <p:sp>
        <p:nvSpPr>
          <p:cNvPr id="4" name="Inhaltsplatzhalter 2">
            <a:extLst>
              <a:ext uri="{FF2B5EF4-FFF2-40B4-BE49-F238E27FC236}">
                <a16:creationId xmlns:a16="http://schemas.microsoft.com/office/drawing/2014/main" id="{D2B5304B-780B-A420-874D-C3C6FF731B0E}"/>
              </a:ext>
            </a:extLst>
          </p:cNvPr>
          <p:cNvSpPr txBox="1">
            <a:spLocks/>
          </p:cNvSpPr>
          <p:nvPr/>
        </p:nvSpPr>
        <p:spPr>
          <a:xfrm>
            <a:off x="6607682" y="1758867"/>
            <a:ext cx="4582969" cy="3369791"/>
          </a:xfrm>
          <a:prstGeom prst="rect">
            <a:avLst/>
          </a:prstGeom>
        </p:spPr>
        <p:txBody>
          <a:bodyPr vert="horz" lIns="91440" tIns="45720" rIns="91440" bIns="45720" rtlCol="0" anchor="t">
            <a:normAutofit/>
          </a:bodyPr>
          <a:lstStyle>
            <a:defPPr>
              <a:defRPr lang="de-DE"/>
            </a:defPPr>
            <a:lvl1pPr>
              <a:lnSpc>
                <a:spcPct val="90000"/>
              </a:lnSpc>
              <a:spcBef>
                <a:spcPts val="1000"/>
              </a:spcBef>
              <a:defRPr sz="2800">
                <a:solidFill>
                  <a:schemeClr val="tx2"/>
                </a:solidFill>
              </a:defRPr>
            </a:lvl1pPr>
            <a:lvl2pPr marL="685800" indent="-228600" algn="l" defTabSz="914400" rtl="0" eaLnBrk="1" latinLnBrk="0" hangingPunct="1">
              <a:lnSpc>
                <a:spcPct val="90000"/>
              </a:lnSpc>
              <a:spcBef>
                <a:spcPts val="500"/>
              </a:spcBef>
              <a:buFont typeface="Wingdings" panose="05000000000000000000" pitchFamily="2" charset="2"/>
              <a:buChar char="§"/>
              <a:defRPr lang="de-DE" sz="2400" kern="1200" smtClean="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lang="de-DE" sz="2000" kern="1200" smtClean="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lang="de-DE"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Similarly, a vertical production line can also be simulated using the physical properties. In this example, one cylinder is used as a lifting cylinder and the other as an extension cylinder. Both are controlled by a PLC.</a:t>
            </a:r>
          </a:p>
        </p:txBody>
      </p:sp>
    </p:spTree>
    <p:extLst>
      <p:ext uri="{BB962C8B-B14F-4D97-AF65-F5344CB8AC3E}">
        <p14:creationId xmlns:p14="http://schemas.microsoft.com/office/powerpoint/2010/main" val="3756282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B7CB7A-C026-BAF5-CAE8-7EF0659E736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76991E5-28B9-AA90-626F-4FF24BAFA24F}"/>
              </a:ext>
            </a:extLst>
          </p:cNvPr>
          <p:cNvSpPr>
            <a:spLocks noGrp="1"/>
          </p:cNvSpPr>
          <p:nvPr>
            <p:ph type="title"/>
          </p:nvPr>
        </p:nvSpPr>
        <p:spPr/>
        <p:txBody>
          <a:bodyPr/>
          <a:lstStyle/>
          <a:p>
            <a:r>
              <a:rPr lang="de-DE" dirty="0">
                <a:solidFill>
                  <a:srgbClr val="0E2841"/>
                </a:solidFill>
              </a:rPr>
              <a:t>Sorting </a:t>
            </a:r>
            <a:r>
              <a:rPr lang="de-DE" dirty="0" err="1">
                <a:solidFill>
                  <a:srgbClr val="0E2841"/>
                </a:solidFill>
              </a:rPr>
              <a:t>station</a:t>
            </a:r>
            <a:endParaRPr lang="de-DE" dirty="0">
              <a:solidFill>
                <a:srgbClr val="0E2841"/>
              </a:solidFill>
            </a:endParaRPr>
          </a:p>
        </p:txBody>
      </p:sp>
      <p:pic>
        <p:nvPicPr>
          <p:cNvPr id="5" name="Grafik 4">
            <a:extLst>
              <a:ext uri="{FF2B5EF4-FFF2-40B4-BE49-F238E27FC236}">
                <a16:creationId xmlns:a16="http://schemas.microsoft.com/office/drawing/2014/main" id="{4B4F97B8-C048-AD4C-9513-8159578AA4AA}"/>
              </a:ext>
            </a:extLst>
          </p:cNvPr>
          <p:cNvPicPr>
            <a:picLocks noChangeAspect="1"/>
          </p:cNvPicPr>
          <p:nvPr/>
        </p:nvPicPr>
        <p:blipFill>
          <a:blip r:embed="rId2" cstate="print">
            <a:extLst>
              <a:ext uri="{28A0092B-C50C-407E-A947-70E740481C1C}">
                <a14:useLocalDpi xmlns:a14="http://schemas.microsoft.com/office/drawing/2010/main" val="0"/>
              </a:ext>
            </a:extLst>
          </a:blip>
          <a:srcRect l="16098" r="1872"/>
          <a:stretch/>
        </p:blipFill>
        <p:spPr>
          <a:xfrm>
            <a:off x="578223" y="1690688"/>
            <a:ext cx="4820628" cy="3146267"/>
          </a:xfrm>
          <a:prstGeom prst="rect">
            <a:avLst/>
          </a:prstGeom>
          <a:ln>
            <a:noFill/>
          </a:ln>
          <a:effectLst>
            <a:outerShdw blurRad="292100" dist="139700" dir="2700000" algn="tl" rotWithShape="0">
              <a:srgbClr val="333333">
                <a:alpha val="65000"/>
              </a:srgbClr>
            </a:outerShdw>
          </a:effectLst>
        </p:spPr>
      </p:pic>
      <p:sp>
        <p:nvSpPr>
          <p:cNvPr id="8" name="Rechteck 7">
            <a:extLst>
              <a:ext uri="{FF2B5EF4-FFF2-40B4-BE49-F238E27FC236}">
                <a16:creationId xmlns:a16="http://schemas.microsoft.com/office/drawing/2014/main" id="{C99AB6FD-090D-202D-D2CE-2281FAFA315B}"/>
              </a:ext>
            </a:extLst>
          </p:cNvPr>
          <p:cNvSpPr/>
          <p:nvPr/>
        </p:nvSpPr>
        <p:spPr>
          <a:xfrm>
            <a:off x="5893749" y="1690688"/>
            <a:ext cx="6096000" cy="3582519"/>
          </a:xfrm>
          <a:prstGeom prst="rect">
            <a:avLst/>
          </a:prstGeom>
        </p:spPr>
        <p:txBody>
          <a:bodyPr vert="horz" lIns="91440" tIns="45720" rIns="91440" bIns="45720" rtlCol="0" anchor="t">
            <a:normAutofit/>
          </a:bodyPr>
          <a:lstStyle/>
          <a:p>
            <a:pPr>
              <a:lnSpc>
                <a:spcPct val="90000"/>
              </a:lnSpc>
              <a:spcBef>
                <a:spcPts val="1000"/>
              </a:spcBef>
            </a:pPr>
            <a:r>
              <a:rPr lang="de-DE" sz="2800" dirty="0">
                <a:solidFill>
                  <a:schemeClr val="tx2"/>
                </a:solidFill>
              </a:rPr>
              <a:t>In the material sorting </a:t>
            </a:r>
            <a:r>
              <a:rPr lang="de-DE" sz="2800" dirty="0" err="1">
                <a:solidFill>
                  <a:schemeClr val="tx2"/>
                </a:solidFill>
              </a:rPr>
              <a:t>system</a:t>
            </a:r>
            <a:r>
              <a:rPr lang="de-DE" sz="2800" dirty="0">
                <a:solidFill>
                  <a:schemeClr val="tx2"/>
                </a:solidFill>
              </a:rPr>
              <a:t>, a </a:t>
            </a:r>
            <a:r>
              <a:rPr lang="de-DE" sz="2800" dirty="0" err="1">
                <a:solidFill>
                  <a:schemeClr val="tx2"/>
                </a:solidFill>
              </a:rPr>
              <a:t>distinction</a:t>
            </a:r>
            <a:r>
              <a:rPr lang="de-DE" sz="2800" dirty="0">
                <a:solidFill>
                  <a:schemeClr val="tx2"/>
                </a:solidFill>
              </a:rPr>
              <a:t> is </a:t>
            </a:r>
            <a:r>
              <a:rPr lang="de-DE" sz="2800" dirty="0" err="1">
                <a:solidFill>
                  <a:schemeClr val="tx2"/>
                </a:solidFill>
              </a:rPr>
              <a:t>made</a:t>
            </a:r>
            <a:r>
              <a:rPr lang="de-DE" sz="2800" dirty="0">
                <a:solidFill>
                  <a:schemeClr val="tx2"/>
                </a:solidFill>
              </a:rPr>
              <a:t> between metallic and non-metallic </a:t>
            </a:r>
            <a:r>
              <a:rPr lang="de-DE" sz="2800" dirty="0" err="1">
                <a:solidFill>
                  <a:schemeClr val="tx2"/>
                </a:solidFill>
              </a:rPr>
              <a:t>workpieces</a:t>
            </a:r>
            <a:r>
              <a:rPr lang="de-DE" sz="2800" dirty="0">
                <a:solidFill>
                  <a:schemeClr val="tx2"/>
                </a:solidFill>
              </a:rPr>
              <a:t>. The material </a:t>
            </a:r>
            <a:r>
              <a:rPr lang="de-DE" sz="2800" dirty="0" err="1">
                <a:solidFill>
                  <a:schemeClr val="tx2"/>
                </a:solidFill>
              </a:rPr>
              <a:t>properties</a:t>
            </a:r>
            <a:r>
              <a:rPr lang="de-DE" sz="2800" dirty="0">
                <a:solidFill>
                  <a:schemeClr val="tx2"/>
                </a:solidFill>
              </a:rPr>
              <a:t> </a:t>
            </a:r>
            <a:r>
              <a:rPr lang="de-DE" sz="2800" dirty="0" err="1">
                <a:solidFill>
                  <a:schemeClr val="tx2"/>
                </a:solidFill>
              </a:rPr>
              <a:t>are</a:t>
            </a:r>
            <a:r>
              <a:rPr lang="de-DE" sz="2800" dirty="0">
                <a:solidFill>
                  <a:schemeClr val="tx2"/>
                </a:solidFill>
              </a:rPr>
              <a:t> </a:t>
            </a:r>
            <a:r>
              <a:rPr lang="de-DE" sz="2800" dirty="0" err="1">
                <a:solidFill>
                  <a:schemeClr val="tx2"/>
                </a:solidFill>
              </a:rPr>
              <a:t>given</a:t>
            </a:r>
            <a:r>
              <a:rPr lang="de-DE" sz="2800" dirty="0">
                <a:solidFill>
                  <a:schemeClr val="tx2"/>
                </a:solidFill>
              </a:rPr>
              <a:t> </a:t>
            </a:r>
            <a:r>
              <a:rPr lang="de-DE" sz="2800" dirty="0" err="1">
                <a:solidFill>
                  <a:schemeClr val="tx2"/>
                </a:solidFill>
              </a:rPr>
              <a:t>to</a:t>
            </a:r>
            <a:r>
              <a:rPr lang="de-DE" sz="2800" dirty="0">
                <a:solidFill>
                  <a:schemeClr val="tx2"/>
                </a:solidFill>
              </a:rPr>
              <a:t> the </a:t>
            </a:r>
            <a:r>
              <a:rPr lang="de-DE" sz="2800" dirty="0" err="1">
                <a:solidFill>
                  <a:schemeClr val="tx2"/>
                </a:solidFill>
              </a:rPr>
              <a:t>workpieces</a:t>
            </a:r>
            <a:r>
              <a:rPr lang="de-DE" sz="2800" dirty="0">
                <a:solidFill>
                  <a:schemeClr val="tx2"/>
                </a:solidFill>
              </a:rPr>
              <a:t> as </a:t>
            </a:r>
            <a:r>
              <a:rPr lang="de-DE" sz="2800" dirty="0" err="1">
                <a:solidFill>
                  <a:schemeClr val="tx2"/>
                </a:solidFill>
              </a:rPr>
              <a:t>part</a:t>
            </a:r>
            <a:r>
              <a:rPr lang="de-DE" sz="2800" dirty="0">
                <a:solidFill>
                  <a:schemeClr val="tx2"/>
                </a:solidFill>
              </a:rPr>
              <a:t> of the </a:t>
            </a:r>
            <a:r>
              <a:rPr lang="de-DE" sz="2800" dirty="0" err="1">
                <a:solidFill>
                  <a:schemeClr val="tx2"/>
                </a:solidFill>
              </a:rPr>
              <a:t>creation</a:t>
            </a:r>
            <a:r>
              <a:rPr lang="de-DE" sz="2800" dirty="0">
                <a:solidFill>
                  <a:schemeClr val="tx2"/>
                </a:solidFill>
              </a:rPr>
              <a:t> of a digital twin. The </a:t>
            </a:r>
            <a:r>
              <a:rPr lang="de-DE" sz="2800" dirty="0" err="1">
                <a:solidFill>
                  <a:schemeClr val="tx2"/>
                </a:solidFill>
              </a:rPr>
              <a:t>system</a:t>
            </a:r>
            <a:r>
              <a:rPr lang="de-DE" sz="2800" dirty="0">
                <a:solidFill>
                  <a:schemeClr val="tx2"/>
                </a:solidFill>
              </a:rPr>
              <a:t> can </a:t>
            </a:r>
            <a:r>
              <a:rPr lang="de-DE" sz="2800" dirty="0" err="1">
                <a:solidFill>
                  <a:schemeClr val="tx2"/>
                </a:solidFill>
              </a:rPr>
              <a:t>sort</a:t>
            </a:r>
            <a:r>
              <a:rPr lang="de-DE" sz="2800" dirty="0">
                <a:solidFill>
                  <a:schemeClr val="tx2"/>
                </a:solidFill>
              </a:rPr>
              <a:t> out metallic </a:t>
            </a:r>
            <a:r>
              <a:rPr lang="de-DE" sz="2800" dirty="0" err="1">
                <a:solidFill>
                  <a:schemeClr val="tx2"/>
                </a:solidFill>
              </a:rPr>
              <a:t>or</a:t>
            </a:r>
            <a:r>
              <a:rPr lang="de-DE" sz="2800" dirty="0">
                <a:solidFill>
                  <a:schemeClr val="tx2"/>
                </a:solidFill>
              </a:rPr>
              <a:t> non-metallic </a:t>
            </a:r>
            <a:r>
              <a:rPr lang="de-DE" sz="2800" dirty="0" err="1">
                <a:solidFill>
                  <a:schemeClr val="tx2"/>
                </a:solidFill>
              </a:rPr>
              <a:t>workpieces</a:t>
            </a:r>
            <a:r>
              <a:rPr lang="de-DE" sz="2800" dirty="0">
                <a:solidFill>
                  <a:schemeClr val="tx2"/>
                </a:solidFill>
              </a:rPr>
              <a:t> on the </a:t>
            </a:r>
            <a:r>
              <a:rPr lang="de-DE" sz="2800" dirty="0" err="1">
                <a:solidFill>
                  <a:schemeClr val="tx2"/>
                </a:solidFill>
              </a:rPr>
              <a:t>basis</a:t>
            </a:r>
            <a:r>
              <a:rPr lang="de-DE" sz="2800" dirty="0">
                <a:solidFill>
                  <a:schemeClr val="tx2"/>
                </a:solidFill>
              </a:rPr>
              <a:t> of PLC </a:t>
            </a:r>
            <a:r>
              <a:rPr lang="de-DE" sz="2800" dirty="0" err="1">
                <a:solidFill>
                  <a:schemeClr val="tx2"/>
                </a:solidFill>
              </a:rPr>
              <a:t>programming</a:t>
            </a:r>
            <a:r>
              <a:rPr lang="de-DE" sz="2800" dirty="0">
                <a:solidFill>
                  <a:schemeClr val="tx2"/>
                </a:solidFill>
              </a:rPr>
              <a:t>.</a:t>
            </a:r>
          </a:p>
        </p:txBody>
      </p:sp>
    </p:spTree>
    <p:extLst>
      <p:ext uri="{BB962C8B-B14F-4D97-AF65-F5344CB8AC3E}">
        <p14:creationId xmlns:p14="http://schemas.microsoft.com/office/powerpoint/2010/main" val="41328814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D5D09B6212A35F489B73216DB4061546" ma:contentTypeVersion="13" ma:contentTypeDescription="Ein neues Dokument erstellen." ma:contentTypeScope="" ma:versionID="d67a092b9d85d28f15c4b7ecffabbb5a">
  <xsd:schema xmlns:xsd="http://www.w3.org/2001/XMLSchema" xmlns:xs="http://www.w3.org/2001/XMLSchema" xmlns:p="http://schemas.microsoft.com/office/2006/metadata/properties" xmlns:ns2="8f71b712-2a79-485d-a50b-3f309b85d1a3" xmlns:ns3="1e68f28d-8a58-494e-a398-bd7be72c3a42" targetNamespace="http://schemas.microsoft.com/office/2006/metadata/properties" ma:root="true" ma:fieldsID="5a2994bbac564d037dda1c8f61426bea" ns2:_="" ns3:_="">
    <xsd:import namespace="8f71b712-2a79-485d-a50b-3f309b85d1a3"/>
    <xsd:import namespace="1e68f28d-8a58-494e-a398-bd7be72c3a42"/>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Location" minOccurs="0"/>
                <xsd:element ref="ns2:MediaServiceGenerationTime" minOccurs="0"/>
                <xsd:element ref="ns2:MediaServiceEventHashCode" minOccurs="0"/>
                <xsd:element ref="ns2:MediaLengthInSecond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f71b712-2a79-485d-a50b-3f309b85d1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Bildmarkierungen" ma:readOnly="false" ma:fieldId="{5cf76f15-5ced-4ddc-b409-7134ff3c332f}" ma:taxonomyMulti="true" ma:sspId="794a74d5-36e8-48d6-9fdb-fdc95bfd6c5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Location" ma:index="16" nillable="true" ma:displayName="Location" ma:indexed="true"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e68f28d-8a58-494e-a398-bd7be72c3a42"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141d213-1ccf-4586-a8c7-395cc053f42f}" ma:internalName="TaxCatchAll" ma:showField="CatchAllData" ma:web="1e68f28d-8a58-494e-a398-bd7be72c3a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f71b712-2a79-485d-a50b-3f309b85d1a3">
      <Terms xmlns="http://schemas.microsoft.com/office/infopath/2007/PartnerControls"/>
    </lcf76f155ced4ddcb4097134ff3c332f>
    <TaxCatchAll xmlns="1e68f28d-8a58-494e-a398-bd7be72c3a42" xsi:nil="true"/>
  </documentManagement>
</p:properties>
</file>

<file path=customXml/itemProps1.xml><?xml version="1.0" encoding="utf-8"?>
<ds:datastoreItem xmlns:ds="http://schemas.openxmlformats.org/officeDocument/2006/customXml" ds:itemID="{9F719654-75EF-469D-BE34-1C5A157D3F3F}"/>
</file>

<file path=customXml/itemProps2.xml><?xml version="1.0" encoding="utf-8"?>
<ds:datastoreItem xmlns:ds="http://schemas.openxmlformats.org/officeDocument/2006/customXml" ds:itemID="{23759143-8535-4C10-AB20-49E561535A26}"/>
</file>

<file path=customXml/itemProps3.xml><?xml version="1.0" encoding="utf-8"?>
<ds:datastoreItem xmlns:ds="http://schemas.openxmlformats.org/officeDocument/2006/customXml" ds:itemID="{744DE0F4-9110-4540-8A2A-C3011B4CA4A7}"/>
</file>

<file path=docProps/app.xml><?xml version="1.0" encoding="utf-8"?>
<Properties xmlns="http://schemas.openxmlformats.org/officeDocument/2006/extended-properties" xmlns:vt="http://schemas.openxmlformats.org/officeDocument/2006/docPropsVTypes">
  <TotalTime>0</TotalTime>
  <Words>424</Words>
  <Application>Microsoft Office PowerPoint</Application>
  <PresentationFormat>Widescreen</PresentationFormat>
  <Paragraphs>35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vt:lpstr>
      <vt:lpstr>Module 1</vt:lpstr>
      <vt:lpstr>Software requirements</vt:lpstr>
      <vt:lpstr>Examples of digital twins</vt:lpstr>
      <vt:lpstr>Examples of digital twins</vt:lpstr>
      <vt:lpstr>Physical bodies</vt:lpstr>
      <vt:lpstr>Conveyor belt with light beams</vt:lpstr>
      <vt:lpstr>Workpiece handling</vt:lpstr>
      <vt:lpstr>Lift handling</vt:lpstr>
      <vt:lpstr>Sorting station</vt:lpstr>
      <vt:lpstr>CP Lab transfer track</vt:lpstr>
      <vt:lpstr>CP Lab transfer with turning application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Benjamin Geibel</dc:creator>
  <cp:lastModifiedBy>Schmid, Christian</cp:lastModifiedBy>
  <cp:revision>10</cp:revision>
  <dcterms:created xsi:type="dcterms:W3CDTF">2024-12-19T22:17:28Z</dcterms:created>
  <dcterms:modified xsi:type="dcterms:W3CDTF">2025-03-28T13:47:59Z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0x010100D5D09B6212A35F489B73216DB4061546</vt:lpwstr>
  </property>
</Properties>
</file>